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5213" cy="21383625"/>
  <p:notesSz cx="10021888" cy="6889750"/>
  <p:defaultTextStyle>
    <a:defPPr>
      <a:defRPr lang="en-US"/>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4"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48" autoAdjust="0"/>
  </p:normalViewPr>
  <p:slideViewPr>
    <p:cSldViewPr snapToGrid="0">
      <p:cViewPr>
        <p:scale>
          <a:sx n="30" d="100"/>
          <a:sy n="30" d="100"/>
        </p:scale>
        <p:origin x="54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EA0A-C33E-42BC-A608-CD3A0A511432}"/>
              </a:ext>
            </a:extLst>
          </p:cNvPr>
          <p:cNvSpPr txBox="1">
            <a:spLocks noGrp="1"/>
          </p:cNvSpPr>
          <p:nvPr>
            <p:ph type="ctrTitle"/>
          </p:nvPr>
        </p:nvSpPr>
        <p:spPr>
          <a:xfrm>
            <a:off x="2868738" y="4514329"/>
            <a:ext cx="21921615" cy="10381823"/>
          </a:xfrm>
        </p:spPr>
        <p:txBody>
          <a:bodyPr anchor="b"/>
          <a:lstStyle>
            <a:lvl1pPr>
              <a:defRPr sz="22450"/>
            </a:lvl1pPr>
          </a:lstStyle>
          <a:p>
            <a:pPr lvl="0"/>
            <a:r>
              <a:rPr lang="en-US"/>
              <a:t>Click to edit Master title style</a:t>
            </a:r>
          </a:p>
        </p:txBody>
      </p:sp>
      <p:sp>
        <p:nvSpPr>
          <p:cNvPr id="3" name="Subtitle 2">
            <a:extLst>
              <a:ext uri="{FF2B5EF4-FFF2-40B4-BE49-F238E27FC236}">
                <a16:creationId xmlns:a16="http://schemas.microsoft.com/office/drawing/2014/main" id="{7E35877A-CA25-4714-A7CF-5DEDA91D9502}"/>
              </a:ext>
            </a:extLst>
          </p:cNvPr>
          <p:cNvSpPr txBox="1">
            <a:spLocks noGrp="1"/>
          </p:cNvSpPr>
          <p:nvPr>
            <p:ph type="subTitle" idx="1"/>
          </p:nvPr>
        </p:nvSpPr>
        <p:spPr>
          <a:xfrm>
            <a:off x="2868738" y="14896133"/>
            <a:ext cx="21921615" cy="2685958"/>
          </a:xfrm>
        </p:spPr>
        <p:txBody>
          <a:bodyPr/>
          <a:lstStyle>
            <a:lvl1pPr marL="0" indent="0">
              <a:buNone/>
              <a:defRPr cap="all">
                <a:solidFill>
                  <a:srgbClr val="ACD433"/>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5162622C-D2F7-4BDE-8BCB-A210645F69D5}"/>
              </a:ext>
            </a:extLst>
          </p:cNvPr>
          <p:cNvSpPr txBox="1">
            <a:spLocks noGrp="1"/>
          </p:cNvSpPr>
          <p:nvPr>
            <p:ph type="dt" sz="half" idx="7"/>
          </p:nvPr>
        </p:nvSpPr>
        <p:spPr/>
        <p:txBody>
          <a:bodyPr/>
          <a:lstStyle>
            <a:lvl1pPr>
              <a:defRPr/>
            </a:lvl1pPr>
          </a:lstStyle>
          <a:p>
            <a:pPr lvl="0"/>
            <a:fld id="{1C46375C-09A3-426E-9625-3F7A95887566}" type="datetime1">
              <a:rPr lang="en-GB"/>
              <a:pPr lvl="0"/>
              <a:t>19/06/2021</a:t>
            </a:fld>
            <a:endParaRPr lang="en-GB"/>
          </a:p>
        </p:txBody>
      </p:sp>
      <p:sp>
        <p:nvSpPr>
          <p:cNvPr id="5" name="Footer Placeholder 4">
            <a:extLst>
              <a:ext uri="{FF2B5EF4-FFF2-40B4-BE49-F238E27FC236}">
                <a16:creationId xmlns:a16="http://schemas.microsoft.com/office/drawing/2014/main" id="{69DF97C3-12D8-408C-98CD-42FE8E2576B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E7B9D35-42F4-4120-8529-947F05885F76}"/>
              </a:ext>
            </a:extLst>
          </p:cNvPr>
          <p:cNvSpPr txBox="1">
            <a:spLocks noGrp="1"/>
          </p:cNvSpPr>
          <p:nvPr>
            <p:ph type="sldNum" sz="quarter" idx="8"/>
          </p:nvPr>
        </p:nvSpPr>
        <p:spPr/>
        <p:txBody>
          <a:bodyPr/>
          <a:lstStyle>
            <a:lvl1pPr>
              <a:defRPr/>
            </a:lvl1pPr>
          </a:lstStyle>
          <a:p>
            <a:pPr lvl="0"/>
            <a:fld id="{26CDE6CB-F06C-4888-B612-D67E466E1C8D}" type="slidenum">
              <a:t>‹#›</a:t>
            </a:fld>
            <a:endParaRPr lang="en-GB"/>
          </a:p>
        </p:txBody>
      </p:sp>
    </p:spTree>
    <p:extLst>
      <p:ext uri="{BB962C8B-B14F-4D97-AF65-F5344CB8AC3E}">
        <p14:creationId xmlns:p14="http://schemas.microsoft.com/office/powerpoint/2010/main" val="27293133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C419-8DD1-456E-81D8-4AD7A3A24297}"/>
              </a:ext>
            </a:extLst>
          </p:cNvPr>
          <p:cNvSpPr txBox="1">
            <a:spLocks noGrp="1"/>
          </p:cNvSpPr>
          <p:nvPr>
            <p:ph type="title"/>
          </p:nvPr>
        </p:nvSpPr>
        <p:spPr>
          <a:xfrm>
            <a:off x="2868737" y="14968500"/>
            <a:ext cx="21921606" cy="1767123"/>
          </a:xfrm>
        </p:spPr>
        <p:txBody>
          <a:bodyPr anchor="b">
            <a:normAutofit/>
          </a:bodyPr>
          <a:lstStyle>
            <a:lvl1pPr>
              <a:defRPr sz="7483"/>
            </a:lvl1pPr>
          </a:lstStyle>
          <a:p>
            <a:pPr lvl="0"/>
            <a:r>
              <a:rPr lang="en-US"/>
              <a:t>Click to edit Master title style</a:t>
            </a:r>
          </a:p>
        </p:txBody>
      </p:sp>
      <p:sp>
        <p:nvSpPr>
          <p:cNvPr id="3" name="Picture Placeholder 2">
            <a:extLst>
              <a:ext uri="{FF2B5EF4-FFF2-40B4-BE49-F238E27FC236}">
                <a16:creationId xmlns:a16="http://schemas.microsoft.com/office/drawing/2014/main" id="{AD021792-1E03-4862-BAFA-CDA824F48793}"/>
              </a:ext>
            </a:extLst>
          </p:cNvPr>
          <p:cNvSpPr txBox="1">
            <a:spLocks noGrp="1"/>
          </p:cNvSpPr>
          <p:nvPr>
            <p:ph type="pic" idx="4294967295"/>
          </p:nvPr>
        </p:nvSpPr>
        <p:spPr>
          <a:xfrm>
            <a:off x="2868738" y="2138361"/>
            <a:ext cx="21921615" cy="11351800"/>
          </a:xfrm>
          <a:effectLst>
            <a:outerShdw dist="50804" dir="5400000" algn="tl">
              <a:srgbClr val="000000">
                <a:alpha val="43000"/>
              </a:srgbClr>
            </a:outerShdw>
          </a:effectLst>
        </p:spPr>
        <p:txBody>
          <a:bodyPr anchorCtr="1"/>
          <a:lstStyle>
            <a:lvl1pPr marL="0" indent="0" algn="ctr">
              <a:buNone/>
              <a:defRPr sz="4989"/>
            </a:lvl1pPr>
          </a:lstStyle>
          <a:p>
            <a:pPr lvl="0"/>
            <a:r>
              <a:rPr lang="en-US"/>
              <a:t>Click icon to add picture</a:t>
            </a:r>
          </a:p>
        </p:txBody>
      </p:sp>
      <p:sp>
        <p:nvSpPr>
          <p:cNvPr id="4" name="Text Placeholder 3">
            <a:extLst>
              <a:ext uri="{FF2B5EF4-FFF2-40B4-BE49-F238E27FC236}">
                <a16:creationId xmlns:a16="http://schemas.microsoft.com/office/drawing/2014/main" id="{30B9BD0F-36CA-4DFF-9076-5461DFDBA056}"/>
              </a:ext>
            </a:extLst>
          </p:cNvPr>
          <p:cNvSpPr txBox="1">
            <a:spLocks noGrp="1"/>
          </p:cNvSpPr>
          <p:nvPr>
            <p:ph type="body" idx="4294967295"/>
          </p:nvPr>
        </p:nvSpPr>
        <p:spPr>
          <a:xfrm>
            <a:off x="2868737" y="16735614"/>
            <a:ext cx="21921606" cy="1539419"/>
          </a:xfrm>
        </p:spPr>
        <p:txBody>
          <a:bodyPr/>
          <a:lstStyle>
            <a:lvl1pPr marL="0" indent="0">
              <a:buNone/>
              <a:defRPr sz="3742"/>
            </a:lvl1pPr>
          </a:lstStyle>
          <a:p>
            <a:pPr lvl="0"/>
            <a:r>
              <a:rPr lang="en-US"/>
              <a:t>Click to edit Master text styles</a:t>
            </a:r>
          </a:p>
        </p:txBody>
      </p:sp>
      <p:sp>
        <p:nvSpPr>
          <p:cNvPr id="5" name="Date Placeholder 4">
            <a:extLst>
              <a:ext uri="{FF2B5EF4-FFF2-40B4-BE49-F238E27FC236}">
                <a16:creationId xmlns:a16="http://schemas.microsoft.com/office/drawing/2014/main" id="{50F160B5-F09F-4E02-9192-9C1B30E6D039}"/>
              </a:ext>
            </a:extLst>
          </p:cNvPr>
          <p:cNvSpPr txBox="1">
            <a:spLocks noGrp="1"/>
          </p:cNvSpPr>
          <p:nvPr>
            <p:ph type="dt" sz="half" idx="7"/>
          </p:nvPr>
        </p:nvSpPr>
        <p:spPr/>
        <p:txBody>
          <a:bodyPr/>
          <a:lstStyle>
            <a:lvl1pPr>
              <a:defRPr/>
            </a:lvl1pPr>
          </a:lstStyle>
          <a:p>
            <a:pPr lvl="0"/>
            <a:fld id="{81636503-DB09-47D0-9D3C-3817A6CD3DB1}" type="datetime1">
              <a:rPr lang="en-GB"/>
              <a:pPr lvl="0"/>
              <a:t>19/06/2021</a:t>
            </a:fld>
            <a:endParaRPr lang="en-GB"/>
          </a:p>
        </p:txBody>
      </p:sp>
      <p:sp>
        <p:nvSpPr>
          <p:cNvPr id="6" name="Footer Placeholder 5">
            <a:extLst>
              <a:ext uri="{FF2B5EF4-FFF2-40B4-BE49-F238E27FC236}">
                <a16:creationId xmlns:a16="http://schemas.microsoft.com/office/drawing/2014/main" id="{126B9589-1610-4BE7-8776-41E2F71CB940}"/>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7892A27D-6044-45C0-B1B6-0D2A5D2C1F81}"/>
              </a:ext>
            </a:extLst>
          </p:cNvPr>
          <p:cNvSpPr txBox="1">
            <a:spLocks noGrp="1"/>
          </p:cNvSpPr>
          <p:nvPr>
            <p:ph type="sldNum" sz="quarter" idx="8"/>
          </p:nvPr>
        </p:nvSpPr>
        <p:spPr/>
        <p:txBody>
          <a:bodyPr/>
          <a:lstStyle>
            <a:lvl1pPr>
              <a:defRPr/>
            </a:lvl1pPr>
          </a:lstStyle>
          <a:p>
            <a:pPr lvl="0"/>
            <a:fld id="{50216EC6-6FAE-48F8-825E-09E80E053EA3}" type="slidenum">
              <a:t>‹#›</a:t>
            </a:fld>
            <a:endParaRPr lang="en-GB"/>
          </a:p>
        </p:txBody>
      </p:sp>
    </p:spTree>
    <p:extLst>
      <p:ext uri="{BB962C8B-B14F-4D97-AF65-F5344CB8AC3E}">
        <p14:creationId xmlns:p14="http://schemas.microsoft.com/office/powerpoint/2010/main" val="297031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56B6-77B5-419E-A90A-C817218E6D16}"/>
              </a:ext>
            </a:extLst>
          </p:cNvPr>
          <p:cNvSpPr txBox="1">
            <a:spLocks noGrp="1"/>
          </p:cNvSpPr>
          <p:nvPr>
            <p:ph type="title"/>
          </p:nvPr>
        </p:nvSpPr>
        <p:spPr>
          <a:xfrm>
            <a:off x="2868738" y="4514319"/>
            <a:ext cx="21921615" cy="6177494"/>
          </a:xfrm>
        </p:spPr>
        <p:txBody>
          <a:bodyPr/>
          <a:lstStyle>
            <a:lvl1pPr>
              <a:defRPr sz="14967"/>
            </a:lvl1pPr>
          </a:lstStyle>
          <a:p>
            <a:pPr lvl="0"/>
            <a:r>
              <a:rPr lang="en-US"/>
              <a:t>Click to edit Master title style</a:t>
            </a:r>
          </a:p>
        </p:txBody>
      </p:sp>
      <p:sp>
        <p:nvSpPr>
          <p:cNvPr id="3" name="Text Placeholder 3">
            <a:extLst>
              <a:ext uri="{FF2B5EF4-FFF2-40B4-BE49-F238E27FC236}">
                <a16:creationId xmlns:a16="http://schemas.microsoft.com/office/drawing/2014/main" id="{F7B111E1-BE70-4BF3-A212-87250903F493}"/>
              </a:ext>
            </a:extLst>
          </p:cNvPr>
          <p:cNvSpPr txBox="1">
            <a:spLocks noGrp="1"/>
          </p:cNvSpPr>
          <p:nvPr>
            <p:ph type="body" idx="4294967295"/>
          </p:nvPr>
        </p:nvSpPr>
        <p:spPr>
          <a:xfrm>
            <a:off x="2868738" y="11404598"/>
            <a:ext cx="21921615" cy="7365473"/>
          </a:xfrm>
        </p:spPr>
        <p:txBody>
          <a:bodyPr anchor="ctr"/>
          <a:lstStyle>
            <a:lvl1pPr marL="0" indent="0">
              <a:buNone/>
              <a:defRPr sz="5613"/>
            </a:lvl1pPr>
          </a:lstStyle>
          <a:p>
            <a:pPr lvl="0"/>
            <a:r>
              <a:rPr lang="en-US"/>
              <a:t>Click to edit Master text styles</a:t>
            </a:r>
          </a:p>
        </p:txBody>
      </p:sp>
      <p:sp>
        <p:nvSpPr>
          <p:cNvPr id="4" name="Date Placeholder 3">
            <a:extLst>
              <a:ext uri="{FF2B5EF4-FFF2-40B4-BE49-F238E27FC236}">
                <a16:creationId xmlns:a16="http://schemas.microsoft.com/office/drawing/2014/main" id="{501BF509-7574-4BCA-B29C-4801CAC65323}"/>
              </a:ext>
            </a:extLst>
          </p:cNvPr>
          <p:cNvSpPr txBox="1">
            <a:spLocks noGrp="1"/>
          </p:cNvSpPr>
          <p:nvPr>
            <p:ph type="dt" sz="half" idx="7"/>
          </p:nvPr>
        </p:nvSpPr>
        <p:spPr/>
        <p:txBody>
          <a:bodyPr/>
          <a:lstStyle>
            <a:lvl1pPr>
              <a:defRPr/>
            </a:lvl1pPr>
          </a:lstStyle>
          <a:p>
            <a:pPr lvl="0"/>
            <a:fld id="{E74E80C3-9505-42EB-A767-17C76D83CD67}" type="datetime1">
              <a:rPr lang="en-GB"/>
              <a:pPr lvl="0"/>
              <a:t>19/06/2021</a:t>
            </a:fld>
            <a:endParaRPr lang="en-GB"/>
          </a:p>
        </p:txBody>
      </p:sp>
      <p:sp>
        <p:nvSpPr>
          <p:cNvPr id="5" name="Footer Placeholder 4">
            <a:extLst>
              <a:ext uri="{FF2B5EF4-FFF2-40B4-BE49-F238E27FC236}">
                <a16:creationId xmlns:a16="http://schemas.microsoft.com/office/drawing/2014/main" id="{478C986F-3960-4249-9A16-C40FF307AC0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957E511-3F49-403C-ABF4-EE3AD2E42BD1}"/>
              </a:ext>
            </a:extLst>
          </p:cNvPr>
          <p:cNvSpPr txBox="1">
            <a:spLocks noGrp="1"/>
          </p:cNvSpPr>
          <p:nvPr>
            <p:ph type="sldNum" sz="quarter" idx="8"/>
          </p:nvPr>
        </p:nvSpPr>
        <p:spPr/>
        <p:txBody>
          <a:bodyPr/>
          <a:lstStyle>
            <a:lvl1pPr>
              <a:defRPr/>
            </a:lvl1pPr>
          </a:lstStyle>
          <a:p>
            <a:pPr lvl="0"/>
            <a:fld id="{91EB4614-A5B6-45F1-80C6-C673BE09E57E}" type="slidenum">
              <a:t>‹#›</a:t>
            </a:fld>
            <a:endParaRPr lang="en-GB"/>
          </a:p>
        </p:txBody>
      </p:sp>
    </p:spTree>
    <p:extLst>
      <p:ext uri="{BB962C8B-B14F-4D97-AF65-F5344CB8AC3E}">
        <p14:creationId xmlns:p14="http://schemas.microsoft.com/office/powerpoint/2010/main" val="1696223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72E4-97ED-4078-BD23-B2E5042A9FC5}"/>
              </a:ext>
            </a:extLst>
          </p:cNvPr>
          <p:cNvSpPr txBox="1">
            <a:spLocks noGrp="1"/>
          </p:cNvSpPr>
          <p:nvPr>
            <p:ph type="title"/>
          </p:nvPr>
        </p:nvSpPr>
        <p:spPr>
          <a:xfrm>
            <a:off x="3911574" y="4514319"/>
            <a:ext cx="19869098" cy="7226558"/>
          </a:xfrm>
        </p:spPr>
        <p:txBody>
          <a:bodyPr/>
          <a:lstStyle>
            <a:lvl1pPr>
              <a:defRPr sz="14967"/>
            </a:lvl1pPr>
          </a:lstStyle>
          <a:p>
            <a:pPr lvl="0"/>
            <a:r>
              <a:rPr lang="en-US"/>
              <a:t>Click to edit Master title style</a:t>
            </a:r>
          </a:p>
        </p:txBody>
      </p:sp>
      <p:sp>
        <p:nvSpPr>
          <p:cNvPr id="3" name="Text Placeholder 3">
            <a:extLst>
              <a:ext uri="{FF2B5EF4-FFF2-40B4-BE49-F238E27FC236}">
                <a16:creationId xmlns:a16="http://schemas.microsoft.com/office/drawing/2014/main" id="{94EC1A5B-3887-47C7-AA00-3B23B7D1ED57}"/>
              </a:ext>
            </a:extLst>
          </p:cNvPr>
          <p:cNvSpPr txBox="1">
            <a:spLocks noGrp="1"/>
          </p:cNvSpPr>
          <p:nvPr>
            <p:ph type="body" idx="4294967295"/>
          </p:nvPr>
        </p:nvSpPr>
        <p:spPr>
          <a:xfrm>
            <a:off x="4815861" y="11740878"/>
            <a:ext cx="18044184" cy="1066921"/>
          </a:xfrm>
        </p:spPr>
        <p:txBody>
          <a:bodyPr/>
          <a:lstStyle>
            <a:lvl1pPr marL="0" indent="0">
              <a:buNone/>
              <a:defRPr sz="4365" cap="small">
                <a:solidFill>
                  <a:srgbClr val="ACD433"/>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D7725043-6DF9-43F6-9BBB-B1F8EB8389E9}"/>
              </a:ext>
            </a:extLst>
          </p:cNvPr>
          <p:cNvSpPr txBox="1">
            <a:spLocks noGrp="1"/>
          </p:cNvSpPr>
          <p:nvPr>
            <p:ph type="body" idx="4294967295"/>
          </p:nvPr>
        </p:nvSpPr>
        <p:spPr>
          <a:xfrm>
            <a:off x="2868738" y="13565590"/>
            <a:ext cx="21921615" cy="5227103"/>
          </a:xfrm>
        </p:spPr>
        <p:txBody>
          <a:bodyPr anchor="ctr"/>
          <a:lstStyle>
            <a:lvl1pPr marL="0" indent="0">
              <a:buNone/>
              <a:defRPr sz="5613"/>
            </a:lvl1pPr>
          </a:lstStyle>
          <a:p>
            <a:pPr lvl="0"/>
            <a:r>
              <a:rPr lang="en-US"/>
              <a:t>Click to edit Master text styles</a:t>
            </a:r>
          </a:p>
        </p:txBody>
      </p:sp>
      <p:sp>
        <p:nvSpPr>
          <p:cNvPr id="5" name="Date Placeholder 3">
            <a:extLst>
              <a:ext uri="{FF2B5EF4-FFF2-40B4-BE49-F238E27FC236}">
                <a16:creationId xmlns:a16="http://schemas.microsoft.com/office/drawing/2014/main" id="{552FFD88-4314-4584-A2AA-82C19D406D2C}"/>
              </a:ext>
            </a:extLst>
          </p:cNvPr>
          <p:cNvSpPr txBox="1">
            <a:spLocks noGrp="1"/>
          </p:cNvSpPr>
          <p:nvPr>
            <p:ph type="dt" sz="half" idx="7"/>
          </p:nvPr>
        </p:nvSpPr>
        <p:spPr/>
        <p:txBody>
          <a:bodyPr/>
          <a:lstStyle>
            <a:lvl1pPr>
              <a:defRPr/>
            </a:lvl1pPr>
          </a:lstStyle>
          <a:p>
            <a:pPr lvl="0"/>
            <a:fld id="{210EBB14-CA67-432A-A639-D43D904381A8}" type="datetime1">
              <a:rPr lang="en-GB"/>
              <a:pPr lvl="0"/>
              <a:t>19/06/2021</a:t>
            </a:fld>
            <a:endParaRPr lang="en-GB"/>
          </a:p>
        </p:txBody>
      </p:sp>
      <p:sp>
        <p:nvSpPr>
          <p:cNvPr id="6" name="Footer Placeholder 4">
            <a:extLst>
              <a:ext uri="{FF2B5EF4-FFF2-40B4-BE49-F238E27FC236}">
                <a16:creationId xmlns:a16="http://schemas.microsoft.com/office/drawing/2014/main" id="{5CBEF566-DA99-4260-A81F-8A8AD16DD392}"/>
              </a:ext>
            </a:extLst>
          </p:cNvPr>
          <p:cNvSpPr txBox="1">
            <a:spLocks noGrp="1"/>
          </p:cNvSpPr>
          <p:nvPr>
            <p:ph type="ftr" sz="quarter" idx="9"/>
          </p:nvPr>
        </p:nvSpPr>
        <p:spPr/>
        <p:txBody>
          <a:bodyPr/>
          <a:lstStyle>
            <a:lvl1pPr>
              <a:defRPr/>
            </a:lvl1pPr>
          </a:lstStyle>
          <a:p>
            <a:pPr lvl="0"/>
            <a:endParaRPr lang="en-GB"/>
          </a:p>
        </p:txBody>
      </p:sp>
      <p:sp>
        <p:nvSpPr>
          <p:cNvPr id="7" name="Slide Number Placeholder 5">
            <a:extLst>
              <a:ext uri="{FF2B5EF4-FFF2-40B4-BE49-F238E27FC236}">
                <a16:creationId xmlns:a16="http://schemas.microsoft.com/office/drawing/2014/main" id="{E453EF29-0DBC-463E-BBF4-3554B033EB08}"/>
              </a:ext>
            </a:extLst>
          </p:cNvPr>
          <p:cNvSpPr txBox="1">
            <a:spLocks noGrp="1"/>
          </p:cNvSpPr>
          <p:nvPr>
            <p:ph type="sldNum" sz="quarter" idx="8"/>
          </p:nvPr>
        </p:nvSpPr>
        <p:spPr/>
        <p:txBody>
          <a:bodyPr/>
          <a:lstStyle>
            <a:lvl1pPr>
              <a:defRPr/>
            </a:lvl1pPr>
          </a:lstStyle>
          <a:p>
            <a:pPr lvl="0"/>
            <a:fld id="{3CF2F63D-C0B2-4E1F-9711-DB29DCEB114E}" type="slidenum">
              <a:t>‹#›</a:t>
            </a:fld>
            <a:endParaRPr lang="en-GB"/>
          </a:p>
        </p:txBody>
      </p:sp>
      <p:sp>
        <p:nvSpPr>
          <p:cNvPr id="8" name="TextBox 8">
            <a:extLst>
              <a:ext uri="{FF2B5EF4-FFF2-40B4-BE49-F238E27FC236}">
                <a16:creationId xmlns:a16="http://schemas.microsoft.com/office/drawing/2014/main" id="{546A6A84-E859-4A4A-92FD-B4711EC1280F}"/>
              </a:ext>
            </a:extLst>
          </p:cNvPr>
          <p:cNvSpPr txBox="1"/>
          <p:nvPr/>
        </p:nvSpPr>
        <p:spPr>
          <a:xfrm>
            <a:off x="2231236" y="3028419"/>
            <a:ext cx="1991828" cy="5946370"/>
          </a:xfrm>
          <a:prstGeom prst="rect">
            <a:avLst/>
          </a:prstGeom>
          <a:noFill/>
          <a:ln cap="rnd">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8041" b="0" i="0" u="none" strike="noStrike" kern="1200" cap="none" spc="0" baseline="0">
                <a:solidFill>
                  <a:srgbClr val="ACD433"/>
                </a:solidFill>
                <a:uFillTx/>
                <a:latin typeface="Arial"/>
              </a:rPr>
              <a:t>“</a:t>
            </a:r>
          </a:p>
        </p:txBody>
      </p:sp>
      <p:sp>
        <p:nvSpPr>
          <p:cNvPr id="9" name="TextBox 12">
            <a:extLst>
              <a:ext uri="{FF2B5EF4-FFF2-40B4-BE49-F238E27FC236}">
                <a16:creationId xmlns:a16="http://schemas.microsoft.com/office/drawing/2014/main" id="{41F4A22A-7004-44CB-AF86-D0AE19F62242}"/>
              </a:ext>
            </a:extLst>
          </p:cNvPr>
          <p:cNvSpPr txBox="1"/>
          <p:nvPr/>
        </p:nvSpPr>
        <p:spPr>
          <a:xfrm>
            <a:off x="23175541" y="8149937"/>
            <a:ext cx="1991828" cy="5946370"/>
          </a:xfrm>
          <a:prstGeom prst="rect">
            <a:avLst/>
          </a:prstGeom>
          <a:noFill/>
          <a:ln cap="rnd">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8041" b="0" i="0" u="none" strike="noStrike" kern="1200" cap="none" spc="0" baseline="0">
                <a:solidFill>
                  <a:srgbClr val="ACD433"/>
                </a:solidFill>
                <a:uFillTx/>
                <a:latin typeface="Arial"/>
              </a:rPr>
              <a:t>”</a:t>
            </a:r>
          </a:p>
        </p:txBody>
      </p:sp>
    </p:spTree>
    <p:extLst>
      <p:ext uri="{BB962C8B-B14F-4D97-AF65-F5344CB8AC3E}">
        <p14:creationId xmlns:p14="http://schemas.microsoft.com/office/powerpoint/2010/main" val="4080955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4EFE-0256-490C-A990-F7657B3CB05E}"/>
              </a:ext>
            </a:extLst>
          </p:cNvPr>
          <p:cNvSpPr txBox="1">
            <a:spLocks noGrp="1"/>
          </p:cNvSpPr>
          <p:nvPr>
            <p:ph type="title"/>
          </p:nvPr>
        </p:nvSpPr>
        <p:spPr>
          <a:xfrm>
            <a:off x="2868738" y="9741432"/>
            <a:ext cx="21921615" cy="5154710"/>
          </a:xfrm>
        </p:spPr>
        <p:txBody>
          <a:bodyPr anchor="b"/>
          <a:lstStyle>
            <a:lvl1pPr>
              <a:defRPr sz="12472"/>
            </a:lvl1pPr>
          </a:lstStyle>
          <a:p>
            <a:pPr lvl="0"/>
            <a:r>
              <a:rPr lang="en-US"/>
              <a:t>Click to edit Master title style</a:t>
            </a:r>
          </a:p>
        </p:txBody>
      </p:sp>
      <p:sp>
        <p:nvSpPr>
          <p:cNvPr id="3" name="Text Placeholder 2">
            <a:extLst>
              <a:ext uri="{FF2B5EF4-FFF2-40B4-BE49-F238E27FC236}">
                <a16:creationId xmlns:a16="http://schemas.microsoft.com/office/drawing/2014/main" id="{786FB683-1C3C-4B0D-ACAD-3ECD4B9BB1DC}"/>
              </a:ext>
            </a:extLst>
          </p:cNvPr>
          <p:cNvSpPr txBox="1">
            <a:spLocks noGrp="1"/>
          </p:cNvSpPr>
          <p:nvPr>
            <p:ph type="body" idx="4294967295"/>
          </p:nvPr>
        </p:nvSpPr>
        <p:spPr>
          <a:xfrm>
            <a:off x="2868738" y="14896142"/>
            <a:ext cx="21921615" cy="2682776"/>
          </a:xfrm>
        </p:spPr>
        <p:txBody>
          <a:bodyPr/>
          <a:lstStyle>
            <a:lvl1pPr marL="0" indent="0">
              <a:buNone/>
              <a:defRPr>
                <a:solidFill>
                  <a:srgbClr val="ACD433"/>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F31FE14B-1A6C-460F-AE90-288C067D2A60}"/>
              </a:ext>
            </a:extLst>
          </p:cNvPr>
          <p:cNvSpPr txBox="1">
            <a:spLocks noGrp="1"/>
          </p:cNvSpPr>
          <p:nvPr>
            <p:ph type="dt" sz="half" idx="7"/>
          </p:nvPr>
        </p:nvSpPr>
        <p:spPr/>
        <p:txBody>
          <a:bodyPr/>
          <a:lstStyle>
            <a:lvl1pPr>
              <a:defRPr/>
            </a:lvl1pPr>
          </a:lstStyle>
          <a:p>
            <a:pPr lvl="0"/>
            <a:fld id="{404FB837-D352-4025-BED2-676469DFA674}" type="datetime1">
              <a:rPr lang="en-GB"/>
              <a:pPr lvl="0"/>
              <a:t>19/06/2021</a:t>
            </a:fld>
            <a:endParaRPr lang="en-GB"/>
          </a:p>
        </p:txBody>
      </p:sp>
      <p:sp>
        <p:nvSpPr>
          <p:cNvPr id="5" name="Footer Placeholder 4">
            <a:extLst>
              <a:ext uri="{FF2B5EF4-FFF2-40B4-BE49-F238E27FC236}">
                <a16:creationId xmlns:a16="http://schemas.microsoft.com/office/drawing/2014/main" id="{762C6566-8ECB-488D-8217-9E203BEEB21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344719E-B2DF-47F2-8FD9-E056CF0408C7}"/>
              </a:ext>
            </a:extLst>
          </p:cNvPr>
          <p:cNvSpPr txBox="1">
            <a:spLocks noGrp="1"/>
          </p:cNvSpPr>
          <p:nvPr>
            <p:ph type="sldNum" sz="quarter" idx="8"/>
          </p:nvPr>
        </p:nvSpPr>
        <p:spPr/>
        <p:txBody>
          <a:bodyPr/>
          <a:lstStyle>
            <a:lvl1pPr>
              <a:defRPr/>
            </a:lvl1pPr>
          </a:lstStyle>
          <a:p>
            <a:pPr lvl="0"/>
            <a:fld id="{5C55EF2D-280B-4781-BCF9-BCAF8CFFC66E}" type="slidenum">
              <a:t>‹#›</a:t>
            </a:fld>
            <a:endParaRPr lang="en-GB"/>
          </a:p>
        </p:txBody>
      </p:sp>
    </p:spTree>
    <p:extLst>
      <p:ext uri="{BB962C8B-B14F-4D97-AF65-F5344CB8AC3E}">
        <p14:creationId xmlns:p14="http://schemas.microsoft.com/office/powerpoint/2010/main" val="2419192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E9D70-D7D3-4DFB-B7FE-1030E2DB1178}"/>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B7EE2655-ECF6-43E3-BA2E-3E83EEC872B2}"/>
              </a:ext>
            </a:extLst>
          </p:cNvPr>
          <p:cNvSpPr txBox="1">
            <a:spLocks noGrp="1"/>
          </p:cNvSpPr>
          <p:nvPr>
            <p:ph type="body" idx="4294967295"/>
          </p:nvPr>
        </p:nvSpPr>
        <p:spPr>
          <a:xfrm>
            <a:off x="1572146" y="6177494"/>
            <a:ext cx="7319570" cy="1796814"/>
          </a:xfrm>
        </p:spPr>
        <p:txBody>
          <a:bodyPr anchor="b">
            <a:noAutofit/>
          </a:bodyPr>
          <a:lstStyle>
            <a:lvl1pPr marL="0" indent="0">
              <a:buNone/>
              <a:defRPr sz="7483">
                <a:solidFill>
                  <a:srgbClr val="ACD433"/>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B512DABF-913A-4694-8DD8-FC9D52329D4D}"/>
              </a:ext>
            </a:extLst>
          </p:cNvPr>
          <p:cNvSpPr txBox="1">
            <a:spLocks noGrp="1"/>
          </p:cNvSpPr>
          <p:nvPr>
            <p:ph type="body" idx="4294967295"/>
          </p:nvPr>
        </p:nvSpPr>
        <p:spPr>
          <a:xfrm>
            <a:off x="1620618" y="8315856"/>
            <a:ext cx="7271098" cy="11191753"/>
          </a:xfrm>
        </p:spPr>
        <p:txBody>
          <a:bodyPr/>
          <a:lstStyle>
            <a:lvl1pPr marL="0" indent="0">
              <a:buNone/>
              <a:defRPr sz="4365"/>
            </a:lvl1pPr>
          </a:lstStyle>
          <a:p>
            <a:pPr lvl="0"/>
            <a:r>
              <a:rPr lang="en-US"/>
              <a:t>Click to edit Master text styles</a:t>
            </a:r>
          </a:p>
        </p:txBody>
      </p:sp>
      <p:sp>
        <p:nvSpPr>
          <p:cNvPr id="5" name="Text Placeholder 4">
            <a:extLst>
              <a:ext uri="{FF2B5EF4-FFF2-40B4-BE49-F238E27FC236}">
                <a16:creationId xmlns:a16="http://schemas.microsoft.com/office/drawing/2014/main" id="{E15C1E94-42D2-465D-8F04-E76AD246945A}"/>
              </a:ext>
            </a:extLst>
          </p:cNvPr>
          <p:cNvSpPr txBox="1">
            <a:spLocks noGrp="1"/>
          </p:cNvSpPr>
          <p:nvPr>
            <p:ph type="body" idx="4294967295"/>
          </p:nvPr>
        </p:nvSpPr>
        <p:spPr>
          <a:xfrm>
            <a:off x="9646427" y="6177494"/>
            <a:ext cx="7293181" cy="1796814"/>
          </a:xfrm>
        </p:spPr>
        <p:txBody>
          <a:bodyPr anchor="b">
            <a:noAutofit/>
          </a:bodyPr>
          <a:lstStyle>
            <a:lvl1pPr marL="0" indent="0">
              <a:buNone/>
              <a:defRPr sz="7483">
                <a:solidFill>
                  <a:srgbClr val="ACD433"/>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id="{E381945B-69BE-430E-B498-0D3CF50F7D89}"/>
              </a:ext>
            </a:extLst>
          </p:cNvPr>
          <p:cNvSpPr txBox="1">
            <a:spLocks noGrp="1"/>
          </p:cNvSpPr>
          <p:nvPr>
            <p:ph type="body" idx="4294967295"/>
          </p:nvPr>
        </p:nvSpPr>
        <p:spPr>
          <a:xfrm>
            <a:off x="9620220" y="8315856"/>
            <a:ext cx="7319397" cy="11191753"/>
          </a:xfrm>
        </p:spPr>
        <p:txBody>
          <a:bodyPr/>
          <a:lstStyle>
            <a:lvl1pPr marL="0" indent="0">
              <a:buNone/>
              <a:defRPr sz="4365"/>
            </a:lvl1pPr>
          </a:lstStyle>
          <a:p>
            <a:pPr lvl="0"/>
            <a:r>
              <a:rPr lang="en-US"/>
              <a:t>Click to edit Master text styles</a:t>
            </a:r>
          </a:p>
        </p:txBody>
      </p:sp>
      <p:sp>
        <p:nvSpPr>
          <p:cNvPr id="7" name="Text Placeholder 4">
            <a:extLst>
              <a:ext uri="{FF2B5EF4-FFF2-40B4-BE49-F238E27FC236}">
                <a16:creationId xmlns:a16="http://schemas.microsoft.com/office/drawing/2014/main" id="{E0C3215B-6762-497F-B958-295CECD36038}"/>
              </a:ext>
            </a:extLst>
          </p:cNvPr>
          <p:cNvSpPr txBox="1">
            <a:spLocks noGrp="1"/>
          </p:cNvSpPr>
          <p:nvPr>
            <p:ph type="body" idx="4294967295"/>
          </p:nvPr>
        </p:nvSpPr>
        <p:spPr>
          <a:xfrm>
            <a:off x="17696684" y="6177494"/>
            <a:ext cx="7282930" cy="1796814"/>
          </a:xfrm>
        </p:spPr>
        <p:txBody>
          <a:bodyPr anchor="b">
            <a:noAutofit/>
          </a:bodyPr>
          <a:lstStyle>
            <a:lvl1pPr marL="0" indent="0">
              <a:buNone/>
              <a:defRPr sz="7483">
                <a:solidFill>
                  <a:srgbClr val="ACD433"/>
                </a:solidFill>
              </a:defRPr>
            </a:lvl1pPr>
          </a:lstStyle>
          <a:p>
            <a:pPr lvl="0"/>
            <a:r>
              <a:rPr lang="en-US"/>
              <a:t>Click to edit Master text styles</a:t>
            </a:r>
          </a:p>
        </p:txBody>
      </p:sp>
      <p:sp>
        <p:nvSpPr>
          <p:cNvPr id="8" name="Text Placeholder 3">
            <a:extLst>
              <a:ext uri="{FF2B5EF4-FFF2-40B4-BE49-F238E27FC236}">
                <a16:creationId xmlns:a16="http://schemas.microsoft.com/office/drawing/2014/main" id="{720E575A-5CDE-4A60-971E-CB65D5546F1B}"/>
              </a:ext>
            </a:extLst>
          </p:cNvPr>
          <p:cNvSpPr txBox="1">
            <a:spLocks noGrp="1"/>
          </p:cNvSpPr>
          <p:nvPr>
            <p:ph type="body" idx="4294967295"/>
          </p:nvPr>
        </p:nvSpPr>
        <p:spPr>
          <a:xfrm>
            <a:off x="17696684" y="8315856"/>
            <a:ext cx="7282930" cy="11191753"/>
          </a:xfrm>
        </p:spPr>
        <p:txBody>
          <a:bodyPr/>
          <a:lstStyle>
            <a:lvl1pPr marL="0" indent="0">
              <a:buNone/>
              <a:defRPr sz="4365"/>
            </a:lvl1pPr>
          </a:lstStyle>
          <a:p>
            <a:pPr lvl="0"/>
            <a:r>
              <a:rPr lang="en-US"/>
              <a:t>Click to edit Master text styles</a:t>
            </a:r>
          </a:p>
        </p:txBody>
      </p:sp>
      <p:cxnSp>
        <p:nvCxnSpPr>
          <p:cNvPr id="9" name="Straight Connector 16">
            <a:extLst>
              <a:ext uri="{FF2B5EF4-FFF2-40B4-BE49-F238E27FC236}">
                <a16:creationId xmlns:a16="http://schemas.microsoft.com/office/drawing/2014/main" id="{27D4D927-5CA3-4ADD-8CA0-AC060C80B0FE}"/>
              </a:ext>
            </a:extLst>
          </p:cNvPr>
          <p:cNvCxnSpPr/>
          <p:nvPr/>
        </p:nvCxnSpPr>
        <p:spPr>
          <a:xfrm>
            <a:off x="9255172" y="6652681"/>
            <a:ext cx="0" cy="12354989"/>
          </a:xfrm>
          <a:prstGeom prst="straightConnector1">
            <a:avLst/>
          </a:prstGeom>
          <a:noFill/>
          <a:ln w="12701" cap="rnd">
            <a:solidFill>
              <a:srgbClr val="ACD433">
                <a:alpha val="40000"/>
              </a:srgbClr>
            </a:solidFill>
            <a:prstDash val="solid"/>
          </a:ln>
        </p:spPr>
      </p:cxnSp>
      <p:cxnSp>
        <p:nvCxnSpPr>
          <p:cNvPr id="10" name="Straight Connector 17">
            <a:extLst>
              <a:ext uri="{FF2B5EF4-FFF2-40B4-BE49-F238E27FC236}">
                <a16:creationId xmlns:a16="http://schemas.microsoft.com/office/drawing/2014/main" id="{7809CB12-CF10-4550-A854-3546604A9406}"/>
              </a:ext>
            </a:extLst>
          </p:cNvPr>
          <p:cNvCxnSpPr/>
          <p:nvPr/>
        </p:nvCxnSpPr>
        <p:spPr>
          <a:xfrm>
            <a:off x="17293123" y="6652681"/>
            <a:ext cx="0" cy="12368961"/>
          </a:xfrm>
          <a:prstGeom prst="straightConnector1">
            <a:avLst/>
          </a:prstGeom>
          <a:noFill/>
          <a:ln w="12701" cap="rnd">
            <a:solidFill>
              <a:srgbClr val="ACD433">
                <a:alpha val="40000"/>
              </a:srgbClr>
            </a:solidFill>
            <a:prstDash val="solid"/>
          </a:ln>
        </p:spPr>
      </p:cxnSp>
      <p:sp>
        <p:nvSpPr>
          <p:cNvPr id="11" name="Date Placeholder 3">
            <a:extLst>
              <a:ext uri="{FF2B5EF4-FFF2-40B4-BE49-F238E27FC236}">
                <a16:creationId xmlns:a16="http://schemas.microsoft.com/office/drawing/2014/main" id="{A425CEA0-BF4A-4E5E-BAB3-FD1AAF609A42}"/>
              </a:ext>
            </a:extLst>
          </p:cNvPr>
          <p:cNvSpPr txBox="1">
            <a:spLocks noGrp="1"/>
          </p:cNvSpPr>
          <p:nvPr>
            <p:ph type="dt" sz="half" idx="7"/>
          </p:nvPr>
        </p:nvSpPr>
        <p:spPr/>
        <p:txBody>
          <a:bodyPr/>
          <a:lstStyle>
            <a:lvl1pPr>
              <a:defRPr/>
            </a:lvl1pPr>
          </a:lstStyle>
          <a:p>
            <a:pPr lvl="0"/>
            <a:fld id="{8C49DF7B-7211-46F8-A525-7579897FD37F}" type="datetime1">
              <a:rPr lang="en-GB"/>
              <a:pPr lvl="0"/>
              <a:t>19/06/2021</a:t>
            </a:fld>
            <a:endParaRPr lang="en-GB"/>
          </a:p>
        </p:txBody>
      </p:sp>
      <p:sp>
        <p:nvSpPr>
          <p:cNvPr id="12" name="Footer Placeholder 4">
            <a:extLst>
              <a:ext uri="{FF2B5EF4-FFF2-40B4-BE49-F238E27FC236}">
                <a16:creationId xmlns:a16="http://schemas.microsoft.com/office/drawing/2014/main" id="{49A2F4B9-6389-4645-84D0-C7874B17450C}"/>
              </a:ext>
            </a:extLst>
          </p:cNvPr>
          <p:cNvSpPr txBox="1">
            <a:spLocks noGrp="1"/>
          </p:cNvSpPr>
          <p:nvPr>
            <p:ph type="ftr" sz="quarter" idx="9"/>
          </p:nvPr>
        </p:nvSpPr>
        <p:spPr/>
        <p:txBody>
          <a:bodyPr/>
          <a:lstStyle>
            <a:lvl1pPr>
              <a:defRPr/>
            </a:lvl1pPr>
          </a:lstStyle>
          <a:p>
            <a:pPr lvl="0"/>
            <a:endParaRPr lang="en-GB"/>
          </a:p>
        </p:txBody>
      </p:sp>
      <p:sp>
        <p:nvSpPr>
          <p:cNvPr id="13" name="Slide Number Placeholder 5">
            <a:extLst>
              <a:ext uri="{FF2B5EF4-FFF2-40B4-BE49-F238E27FC236}">
                <a16:creationId xmlns:a16="http://schemas.microsoft.com/office/drawing/2014/main" id="{720FCAE2-17A3-462D-A403-F9260D6DDCCD}"/>
              </a:ext>
            </a:extLst>
          </p:cNvPr>
          <p:cNvSpPr txBox="1">
            <a:spLocks noGrp="1"/>
          </p:cNvSpPr>
          <p:nvPr>
            <p:ph type="sldNum" sz="quarter" idx="8"/>
          </p:nvPr>
        </p:nvSpPr>
        <p:spPr/>
        <p:txBody>
          <a:bodyPr/>
          <a:lstStyle>
            <a:lvl1pPr>
              <a:defRPr/>
            </a:lvl1pPr>
          </a:lstStyle>
          <a:p>
            <a:pPr lvl="0"/>
            <a:fld id="{F98DDA3C-B422-45F9-BCAA-A87B15E97F49}" type="slidenum">
              <a:t>‹#›</a:t>
            </a:fld>
            <a:endParaRPr lang="en-GB"/>
          </a:p>
        </p:txBody>
      </p:sp>
    </p:spTree>
    <p:extLst>
      <p:ext uri="{BB962C8B-B14F-4D97-AF65-F5344CB8AC3E}">
        <p14:creationId xmlns:p14="http://schemas.microsoft.com/office/powerpoint/2010/main" val="1542193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B46D-6841-4AA2-A704-5DE15430B3E9}"/>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D196129C-558E-47E2-BF98-84F5C8722B40}"/>
              </a:ext>
            </a:extLst>
          </p:cNvPr>
          <p:cNvSpPr txBox="1">
            <a:spLocks noGrp="1"/>
          </p:cNvSpPr>
          <p:nvPr>
            <p:ph type="body" idx="4294967295"/>
          </p:nvPr>
        </p:nvSpPr>
        <p:spPr>
          <a:xfrm>
            <a:off x="1620619" y="13254694"/>
            <a:ext cx="7302645" cy="1796814"/>
          </a:xfrm>
        </p:spPr>
        <p:txBody>
          <a:bodyPr anchor="b">
            <a:noAutofit/>
          </a:bodyPr>
          <a:lstStyle>
            <a:lvl1pPr marL="0" indent="0">
              <a:buNone/>
              <a:defRPr sz="7483">
                <a:solidFill>
                  <a:srgbClr val="ACD433"/>
                </a:solidFill>
              </a:defRPr>
            </a:lvl1pPr>
          </a:lstStyle>
          <a:p>
            <a:pPr lvl="0"/>
            <a:r>
              <a:rPr lang="en-US"/>
              <a:t>Click to edit Master text styles</a:t>
            </a:r>
          </a:p>
        </p:txBody>
      </p:sp>
      <p:sp>
        <p:nvSpPr>
          <p:cNvPr id="4" name="Picture Placeholder 2">
            <a:extLst>
              <a:ext uri="{FF2B5EF4-FFF2-40B4-BE49-F238E27FC236}">
                <a16:creationId xmlns:a16="http://schemas.microsoft.com/office/drawing/2014/main" id="{7DE7F485-83BB-48CB-8EA1-D5E7C4D94204}"/>
              </a:ext>
            </a:extLst>
          </p:cNvPr>
          <p:cNvSpPr txBox="1">
            <a:spLocks noGrp="1"/>
          </p:cNvSpPr>
          <p:nvPr>
            <p:ph type="pic" idx="4294967295"/>
          </p:nvPr>
        </p:nvSpPr>
        <p:spPr>
          <a:xfrm>
            <a:off x="1620619" y="6890279"/>
            <a:ext cx="7302645" cy="4751917"/>
          </a:xfrm>
          <a:effectLst>
            <a:outerShdw dist="50804" dir="5400000" algn="tl">
              <a:srgbClr val="000000">
                <a:alpha val="43000"/>
              </a:srgbClr>
            </a:outerShdw>
          </a:effectLst>
        </p:spPr>
        <p:txBody>
          <a:bodyPr anchorCtr="1"/>
          <a:lstStyle>
            <a:lvl1pPr marL="0" indent="0" algn="ctr">
              <a:buNone/>
              <a:defRPr sz="4989"/>
            </a:lvl1pPr>
          </a:lstStyle>
          <a:p>
            <a:pPr lvl="0"/>
            <a:r>
              <a:rPr lang="en-US"/>
              <a:t>Click icon to add picture</a:t>
            </a:r>
          </a:p>
        </p:txBody>
      </p:sp>
      <p:sp>
        <p:nvSpPr>
          <p:cNvPr id="5" name="Text Placeholder 3">
            <a:extLst>
              <a:ext uri="{FF2B5EF4-FFF2-40B4-BE49-F238E27FC236}">
                <a16:creationId xmlns:a16="http://schemas.microsoft.com/office/drawing/2014/main" id="{55F1BA55-0562-460B-A9EE-3456BAC4DF8E}"/>
              </a:ext>
            </a:extLst>
          </p:cNvPr>
          <p:cNvSpPr txBox="1">
            <a:spLocks noGrp="1"/>
          </p:cNvSpPr>
          <p:nvPr>
            <p:ph type="body" idx="4294967295"/>
          </p:nvPr>
        </p:nvSpPr>
        <p:spPr>
          <a:xfrm>
            <a:off x="1620619" y="15051517"/>
            <a:ext cx="7302645" cy="2055388"/>
          </a:xfrm>
        </p:spPr>
        <p:txBody>
          <a:bodyPr/>
          <a:lstStyle>
            <a:lvl1pPr marL="0" indent="0">
              <a:buNone/>
              <a:defRPr sz="4365"/>
            </a:lvl1pPr>
          </a:lstStyle>
          <a:p>
            <a:pPr lvl="0"/>
            <a:r>
              <a:rPr lang="en-US"/>
              <a:t>Click to edit Master text styles</a:t>
            </a:r>
          </a:p>
        </p:txBody>
      </p:sp>
      <p:sp>
        <p:nvSpPr>
          <p:cNvPr id="6" name="Text Placeholder 4">
            <a:extLst>
              <a:ext uri="{FF2B5EF4-FFF2-40B4-BE49-F238E27FC236}">
                <a16:creationId xmlns:a16="http://schemas.microsoft.com/office/drawing/2014/main" id="{CFB9ADE7-26D8-49EE-8837-B29E95D132BF}"/>
              </a:ext>
            </a:extLst>
          </p:cNvPr>
          <p:cNvSpPr txBox="1">
            <a:spLocks noGrp="1"/>
          </p:cNvSpPr>
          <p:nvPr>
            <p:ph type="body" idx="4294967295"/>
          </p:nvPr>
        </p:nvSpPr>
        <p:spPr>
          <a:xfrm>
            <a:off x="9660626" y="13254694"/>
            <a:ext cx="7278980" cy="1796814"/>
          </a:xfrm>
        </p:spPr>
        <p:txBody>
          <a:bodyPr anchor="b">
            <a:noAutofit/>
          </a:bodyPr>
          <a:lstStyle>
            <a:lvl1pPr marL="0" indent="0">
              <a:buNone/>
              <a:defRPr sz="7483">
                <a:solidFill>
                  <a:srgbClr val="ACD433"/>
                </a:solidFill>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F38EC156-09BA-4BE1-B09F-662D10F60D91}"/>
              </a:ext>
            </a:extLst>
          </p:cNvPr>
          <p:cNvSpPr txBox="1">
            <a:spLocks noGrp="1"/>
          </p:cNvSpPr>
          <p:nvPr>
            <p:ph type="pic" idx="4294967295"/>
          </p:nvPr>
        </p:nvSpPr>
        <p:spPr>
          <a:xfrm>
            <a:off x="9660626" y="6890279"/>
            <a:ext cx="7278980" cy="4751917"/>
          </a:xfrm>
          <a:effectLst>
            <a:outerShdw dist="50804" dir="5400000" algn="tl">
              <a:srgbClr val="000000">
                <a:alpha val="43000"/>
              </a:srgbClr>
            </a:outerShdw>
          </a:effectLst>
        </p:spPr>
        <p:txBody>
          <a:bodyPr anchorCtr="1"/>
          <a:lstStyle>
            <a:lvl1pPr marL="0" indent="0" algn="ctr">
              <a:buNone/>
              <a:defRPr sz="4989"/>
            </a:lvl1pPr>
          </a:lstStyle>
          <a:p>
            <a:pPr lvl="0"/>
            <a:r>
              <a:rPr lang="en-US"/>
              <a:t>Click icon to add picture</a:t>
            </a:r>
          </a:p>
        </p:txBody>
      </p:sp>
      <p:sp>
        <p:nvSpPr>
          <p:cNvPr id="8" name="Text Placeholder 3">
            <a:extLst>
              <a:ext uri="{FF2B5EF4-FFF2-40B4-BE49-F238E27FC236}">
                <a16:creationId xmlns:a16="http://schemas.microsoft.com/office/drawing/2014/main" id="{2BA37206-5807-482C-9B89-B3BD99FE5842}"/>
              </a:ext>
            </a:extLst>
          </p:cNvPr>
          <p:cNvSpPr txBox="1">
            <a:spLocks noGrp="1"/>
          </p:cNvSpPr>
          <p:nvPr>
            <p:ph type="body" idx="4294967295"/>
          </p:nvPr>
        </p:nvSpPr>
        <p:spPr>
          <a:xfrm>
            <a:off x="9657262" y="15051517"/>
            <a:ext cx="7288627" cy="2055388"/>
          </a:xfrm>
        </p:spPr>
        <p:txBody>
          <a:bodyPr/>
          <a:lstStyle>
            <a:lvl1pPr marL="0" indent="0">
              <a:buNone/>
              <a:defRPr sz="4365"/>
            </a:lvl1pPr>
          </a:lstStyle>
          <a:p>
            <a:pPr lvl="0"/>
            <a:r>
              <a:rPr lang="en-US"/>
              <a:t>Click to edit Master text styles</a:t>
            </a:r>
          </a:p>
        </p:txBody>
      </p:sp>
      <p:sp>
        <p:nvSpPr>
          <p:cNvPr id="9" name="Text Placeholder 4">
            <a:extLst>
              <a:ext uri="{FF2B5EF4-FFF2-40B4-BE49-F238E27FC236}">
                <a16:creationId xmlns:a16="http://schemas.microsoft.com/office/drawing/2014/main" id="{819C52FB-3ADD-408F-A6F1-04FDE02C723D}"/>
              </a:ext>
            </a:extLst>
          </p:cNvPr>
          <p:cNvSpPr txBox="1">
            <a:spLocks noGrp="1"/>
          </p:cNvSpPr>
          <p:nvPr>
            <p:ph type="body" idx="4294967295"/>
          </p:nvPr>
        </p:nvSpPr>
        <p:spPr>
          <a:xfrm>
            <a:off x="17696684" y="13254694"/>
            <a:ext cx="7282930" cy="1796814"/>
          </a:xfrm>
        </p:spPr>
        <p:txBody>
          <a:bodyPr anchor="b">
            <a:noAutofit/>
          </a:bodyPr>
          <a:lstStyle>
            <a:lvl1pPr marL="0" indent="0">
              <a:buNone/>
              <a:defRPr sz="7483">
                <a:solidFill>
                  <a:srgbClr val="ACD433"/>
                </a:solidFill>
              </a:defRPr>
            </a:lvl1pPr>
          </a:lstStyle>
          <a:p>
            <a:pPr lvl="0"/>
            <a:r>
              <a:rPr lang="en-US"/>
              <a:t>Click to edit Master text styles</a:t>
            </a:r>
          </a:p>
        </p:txBody>
      </p:sp>
      <p:sp>
        <p:nvSpPr>
          <p:cNvPr id="10" name="Picture Placeholder 2">
            <a:extLst>
              <a:ext uri="{FF2B5EF4-FFF2-40B4-BE49-F238E27FC236}">
                <a16:creationId xmlns:a16="http://schemas.microsoft.com/office/drawing/2014/main" id="{1A63AAA2-69EA-4225-B3EE-573034B9C602}"/>
              </a:ext>
            </a:extLst>
          </p:cNvPr>
          <p:cNvSpPr txBox="1">
            <a:spLocks noGrp="1"/>
          </p:cNvSpPr>
          <p:nvPr>
            <p:ph type="pic" idx="4294967295"/>
          </p:nvPr>
        </p:nvSpPr>
        <p:spPr>
          <a:xfrm>
            <a:off x="17696684" y="6890279"/>
            <a:ext cx="7282930" cy="4751917"/>
          </a:xfrm>
          <a:effectLst>
            <a:outerShdw dist="50804" dir="5400000" algn="tl">
              <a:srgbClr val="000000">
                <a:alpha val="43000"/>
              </a:srgbClr>
            </a:outerShdw>
          </a:effectLst>
        </p:spPr>
        <p:txBody>
          <a:bodyPr anchorCtr="1"/>
          <a:lstStyle>
            <a:lvl1pPr marL="0" indent="0" algn="ctr">
              <a:buNone/>
              <a:defRPr sz="4989"/>
            </a:lvl1pPr>
          </a:lstStyle>
          <a:p>
            <a:pPr lvl="0"/>
            <a:r>
              <a:rPr lang="en-US"/>
              <a:t>Click icon to add picture</a:t>
            </a:r>
          </a:p>
        </p:txBody>
      </p:sp>
      <p:sp>
        <p:nvSpPr>
          <p:cNvPr id="11" name="Text Placeholder 3">
            <a:extLst>
              <a:ext uri="{FF2B5EF4-FFF2-40B4-BE49-F238E27FC236}">
                <a16:creationId xmlns:a16="http://schemas.microsoft.com/office/drawing/2014/main" id="{9819292F-BE18-4DD6-A19A-ED9DC4019F93}"/>
              </a:ext>
            </a:extLst>
          </p:cNvPr>
          <p:cNvSpPr txBox="1">
            <a:spLocks noGrp="1"/>
          </p:cNvSpPr>
          <p:nvPr>
            <p:ph type="body" idx="4294967295"/>
          </p:nvPr>
        </p:nvSpPr>
        <p:spPr>
          <a:xfrm>
            <a:off x="17696383" y="15051508"/>
            <a:ext cx="7292577" cy="2055388"/>
          </a:xfrm>
        </p:spPr>
        <p:txBody>
          <a:bodyPr/>
          <a:lstStyle>
            <a:lvl1pPr marL="0" indent="0">
              <a:buNone/>
              <a:defRPr sz="4365"/>
            </a:lvl1pPr>
          </a:lstStyle>
          <a:p>
            <a:pPr lvl="0"/>
            <a:r>
              <a:rPr lang="en-US"/>
              <a:t>Click to edit Master text styles</a:t>
            </a:r>
          </a:p>
        </p:txBody>
      </p:sp>
      <p:cxnSp>
        <p:nvCxnSpPr>
          <p:cNvPr id="12" name="Straight Connector 16">
            <a:extLst>
              <a:ext uri="{FF2B5EF4-FFF2-40B4-BE49-F238E27FC236}">
                <a16:creationId xmlns:a16="http://schemas.microsoft.com/office/drawing/2014/main" id="{38458181-F0AB-4E77-8E21-BC422ECA0238}"/>
              </a:ext>
            </a:extLst>
          </p:cNvPr>
          <p:cNvCxnSpPr/>
          <p:nvPr/>
        </p:nvCxnSpPr>
        <p:spPr>
          <a:xfrm>
            <a:off x="9255172" y="6652681"/>
            <a:ext cx="0" cy="12354989"/>
          </a:xfrm>
          <a:prstGeom prst="straightConnector1">
            <a:avLst/>
          </a:prstGeom>
          <a:noFill/>
          <a:ln w="12701" cap="rnd">
            <a:solidFill>
              <a:srgbClr val="ACD433">
                <a:alpha val="40000"/>
              </a:srgbClr>
            </a:solidFill>
            <a:prstDash val="solid"/>
          </a:ln>
        </p:spPr>
      </p:cxnSp>
      <p:cxnSp>
        <p:nvCxnSpPr>
          <p:cNvPr id="13" name="Straight Connector 17">
            <a:extLst>
              <a:ext uri="{FF2B5EF4-FFF2-40B4-BE49-F238E27FC236}">
                <a16:creationId xmlns:a16="http://schemas.microsoft.com/office/drawing/2014/main" id="{83BF7E10-DB2D-449D-8CEB-6C53FFDF24D2}"/>
              </a:ext>
            </a:extLst>
          </p:cNvPr>
          <p:cNvCxnSpPr/>
          <p:nvPr/>
        </p:nvCxnSpPr>
        <p:spPr>
          <a:xfrm>
            <a:off x="17293123" y="6652681"/>
            <a:ext cx="0" cy="12368961"/>
          </a:xfrm>
          <a:prstGeom prst="straightConnector1">
            <a:avLst/>
          </a:prstGeom>
          <a:noFill/>
          <a:ln w="12701" cap="rnd">
            <a:solidFill>
              <a:srgbClr val="ACD433">
                <a:alpha val="40000"/>
              </a:srgbClr>
            </a:solidFill>
            <a:prstDash val="solid"/>
          </a:ln>
        </p:spPr>
      </p:cxnSp>
      <p:sp>
        <p:nvSpPr>
          <p:cNvPr id="14" name="Date Placeholder 3">
            <a:extLst>
              <a:ext uri="{FF2B5EF4-FFF2-40B4-BE49-F238E27FC236}">
                <a16:creationId xmlns:a16="http://schemas.microsoft.com/office/drawing/2014/main" id="{AA353181-969E-4B36-B688-801CE23C96E5}"/>
              </a:ext>
            </a:extLst>
          </p:cNvPr>
          <p:cNvSpPr txBox="1">
            <a:spLocks noGrp="1"/>
          </p:cNvSpPr>
          <p:nvPr>
            <p:ph type="dt" sz="half" idx="7"/>
          </p:nvPr>
        </p:nvSpPr>
        <p:spPr/>
        <p:txBody>
          <a:bodyPr/>
          <a:lstStyle>
            <a:lvl1pPr>
              <a:defRPr/>
            </a:lvl1pPr>
          </a:lstStyle>
          <a:p>
            <a:pPr lvl="0"/>
            <a:fld id="{68C11E20-8309-4830-9521-2426929E6A25}" type="datetime1">
              <a:rPr lang="en-GB"/>
              <a:pPr lvl="0"/>
              <a:t>19/06/2021</a:t>
            </a:fld>
            <a:endParaRPr lang="en-GB"/>
          </a:p>
        </p:txBody>
      </p:sp>
      <p:sp>
        <p:nvSpPr>
          <p:cNvPr id="15" name="Footer Placeholder 4">
            <a:extLst>
              <a:ext uri="{FF2B5EF4-FFF2-40B4-BE49-F238E27FC236}">
                <a16:creationId xmlns:a16="http://schemas.microsoft.com/office/drawing/2014/main" id="{2FDF09B3-C893-4CCD-A556-3B93BBE5150E}"/>
              </a:ext>
            </a:extLst>
          </p:cNvPr>
          <p:cNvSpPr txBox="1">
            <a:spLocks noGrp="1"/>
          </p:cNvSpPr>
          <p:nvPr>
            <p:ph type="ftr" sz="quarter" idx="9"/>
          </p:nvPr>
        </p:nvSpPr>
        <p:spPr/>
        <p:txBody>
          <a:bodyPr/>
          <a:lstStyle>
            <a:lvl1pPr>
              <a:defRPr/>
            </a:lvl1pPr>
          </a:lstStyle>
          <a:p>
            <a:pPr lvl="0"/>
            <a:endParaRPr lang="en-GB"/>
          </a:p>
        </p:txBody>
      </p:sp>
      <p:sp>
        <p:nvSpPr>
          <p:cNvPr id="16" name="Slide Number Placeholder 5">
            <a:extLst>
              <a:ext uri="{FF2B5EF4-FFF2-40B4-BE49-F238E27FC236}">
                <a16:creationId xmlns:a16="http://schemas.microsoft.com/office/drawing/2014/main" id="{D54ABF66-0809-44C1-863E-9A8E57FBF40E}"/>
              </a:ext>
            </a:extLst>
          </p:cNvPr>
          <p:cNvSpPr txBox="1">
            <a:spLocks noGrp="1"/>
          </p:cNvSpPr>
          <p:nvPr>
            <p:ph type="sldNum" sz="quarter" idx="8"/>
          </p:nvPr>
        </p:nvSpPr>
        <p:spPr/>
        <p:txBody>
          <a:bodyPr/>
          <a:lstStyle>
            <a:lvl1pPr>
              <a:defRPr/>
            </a:lvl1pPr>
          </a:lstStyle>
          <a:p>
            <a:pPr lvl="0"/>
            <a:fld id="{938CF7EA-72BA-4284-B79E-D3B9D011037E}" type="slidenum">
              <a:t>‹#›</a:t>
            </a:fld>
            <a:endParaRPr lang="en-GB"/>
          </a:p>
        </p:txBody>
      </p:sp>
    </p:spTree>
    <p:extLst>
      <p:ext uri="{BB962C8B-B14F-4D97-AF65-F5344CB8AC3E}">
        <p14:creationId xmlns:p14="http://schemas.microsoft.com/office/powerpoint/2010/main" val="297716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52B0-C434-4B96-8B01-754EEE15254B}"/>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90B5855F-45E8-4CCB-AA72-2CB06AA9909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36CA7-06CE-4806-AD9B-17A6985B1D9F}"/>
              </a:ext>
            </a:extLst>
          </p:cNvPr>
          <p:cNvSpPr txBox="1">
            <a:spLocks noGrp="1"/>
          </p:cNvSpPr>
          <p:nvPr>
            <p:ph type="dt" sz="half" idx="7"/>
          </p:nvPr>
        </p:nvSpPr>
        <p:spPr/>
        <p:txBody>
          <a:bodyPr/>
          <a:lstStyle>
            <a:lvl1pPr>
              <a:defRPr/>
            </a:lvl1pPr>
          </a:lstStyle>
          <a:p>
            <a:pPr lvl="0"/>
            <a:fld id="{06A5E282-6882-4638-9F1A-4C244AF2B54A}" type="datetime1">
              <a:rPr lang="en-GB"/>
              <a:pPr lvl="0"/>
              <a:t>19/06/2021</a:t>
            </a:fld>
            <a:endParaRPr lang="en-GB"/>
          </a:p>
        </p:txBody>
      </p:sp>
      <p:sp>
        <p:nvSpPr>
          <p:cNvPr id="5" name="Footer Placeholder 4">
            <a:extLst>
              <a:ext uri="{FF2B5EF4-FFF2-40B4-BE49-F238E27FC236}">
                <a16:creationId xmlns:a16="http://schemas.microsoft.com/office/drawing/2014/main" id="{0417A6A4-4FFB-4142-A3FC-1E867E15C6D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1969904-3091-4382-B5B3-EC557B26A17E}"/>
              </a:ext>
            </a:extLst>
          </p:cNvPr>
          <p:cNvSpPr txBox="1">
            <a:spLocks noGrp="1"/>
          </p:cNvSpPr>
          <p:nvPr>
            <p:ph type="sldNum" sz="quarter" idx="8"/>
          </p:nvPr>
        </p:nvSpPr>
        <p:spPr/>
        <p:txBody>
          <a:bodyPr/>
          <a:lstStyle>
            <a:lvl1pPr>
              <a:defRPr/>
            </a:lvl1pPr>
          </a:lstStyle>
          <a:p>
            <a:pPr lvl="0"/>
            <a:fld id="{E3A017BB-DEEA-48EF-9298-F62FA57904DF}" type="slidenum">
              <a:t>‹#›</a:t>
            </a:fld>
            <a:endParaRPr lang="en-GB"/>
          </a:p>
        </p:txBody>
      </p:sp>
    </p:spTree>
    <p:extLst>
      <p:ext uri="{BB962C8B-B14F-4D97-AF65-F5344CB8AC3E}">
        <p14:creationId xmlns:p14="http://schemas.microsoft.com/office/powerpoint/2010/main" val="376905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E42877-6F7B-4D92-A190-2716273C9387}"/>
              </a:ext>
            </a:extLst>
          </p:cNvPr>
          <p:cNvSpPr txBox="1">
            <a:spLocks noGrp="1"/>
          </p:cNvSpPr>
          <p:nvPr>
            <p:ph type="title" orient="vert"/>
          </p:nvPr>
        </p:nvSpPr>
        <p:spPr>
          <a:xfrm>
            <a:off x="20626422" y="1341433"/>
            <a:ext cx="4353202" cy="18166183"/>
          </a:xfrm>
        </p:spPr>
        <p:txBody>
          <a:bodyPr vert="eaVert" anchor="b"/>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1B08D62C-8327-4D22-BF31-D47CCDAA885F}"/>
              </a:ext>
            </a:extLst>
          </p:cNvPr>
          <p:cNvSpPr txBox="1">
            <a:spLocks noGrp="1"/>
          </p:cNvSpPr>
          <p:nvPr>
            <p:ph type="body" orient="vert" idx="1"/>
          </p:nvPr>
        </p:nvSpPr>
        <p:spPr>
          <a:xfrm>
            <a:off x="1620619" y="2410897"/>
            <a:ext cx="18437989" cy="1709671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97B950-6615-4003-82C7-21C6ECB71F4F}"/>
              </a:ext>
            </a:extLst>
          </p:cNvPr>
          <p:cNvSpPr txBox="1">
            <a:spLocks noGrp="1"/>
          </p:cNvSpPr>
          <p:nvPr>
            <p:ph type="dt" sz="half" idx="7"/>
          </p:nvPr>
        </p:nvSpPr>
        <p:spPr/>
        <p:txBody>
          <a:bodyPr/>
          <a:lstStyle>
            <a:lvl1pPr>
              <a:defRPr/>
            </a:lvl1pPr>
          </a:lstStyle>
          <a:p>
            <a:pPr lvl="0"/>
            <a:fld id="{BED42B4F-33E9-434A-81DB-778ADA723D8F}" type="datetime1">
              <a:rPr lang="en-GB"/>
              <a:pPr lvl="0"/>
              <a:t>19/06/2021</a:t>
            </a:fld>
            <a:endParaRPr lang="en-GB"/>
          </a:p>
        </p:txBody>
      </p:sp>
      <p:sp>
        <p:nvSpPr>
          <p:cNvPr id="5" name="Footer Placeholder 4">
            <a:extLst>
              <a:ext uri="{FF2B5EF4-FFF2-40B4-BE49-F238E27FC236}">
                <a16:creationId xmlns:a16="http://schemas.microsoft.com/office/drawing/2014/main" id="{AADF0087-B51B-4AB6-90E8-137413A79CC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E5C8B37-0E6B-47AE-81A7-FEAA7B8F347D}"/>
              </a:ext>
            </a:extLst>
          </p:cNvPr>
          <p:cNvSpPr txBox="1">
            <a:spLocks noGrp="1"/>
          </p:cNvSpPr>
          <p:nvPr>
            <p:ph type="sldNum" sz="quarter" idx="8"/>
          </p:nvPr>
        </p:nvSpPr>
        <p:spPr/>
        <p:txBody>
          <a:bodyPr/>
          <a:lstStyle>
            <a:lvl1pPr>
              <a:defRPr/>
            </a:lvl1pPr>
          </a:lstStyle>
          <a:p>
            <a:pPr lvl="0"/>
            <a:fld id="{7EF33F4D-BE95-4C86-A7B4-BE1B3C5C4356}" type="slidenum">
              <a:t>‹#›</a:t>
            </a:fld>
            <a:endParaRPr lang="en-GB"/>
          </a:p>
        </p:txBody>
      </p:sp>
    </p:spTree>
    <p:extLst>
      <p:ext uri="{BB962C8B-B14F-4D97-AF65-F5344CB8AC3E}">
        <p14:creationId xmlns:p14="http://schemas.microsoft.com/office/powerpoint/2010/main" val="351932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ED84-1BA7-4935-A05C-00F16E9BBDDB}"/>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23788856-E26F-46F7-823B-C4549094998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24FFE-6B69-4687-84CD-E188BDB17FF8}"/>
              </a:ext>
            </a:extLst>
          </p:cNvPr>
          <p:cNvSpPr txBox="1">
            <a:spLocks noGrp="1"/>
          </p:cNvSpPr>
          <p:nvPr>
            <p:ph type="dt" sz="half" idx="7"/>
          </p:nvPr>
        </p:nvSpPr>
        <p:spPr/>
        <p:txBody>
          <a:bodyPr/>
          <a:lstStyle>
            <a:lvl1pPr>
              <a:defRPr/>
            </a:lvl1pPr>
          </a:lstStyle>
          <a:p>
            <a:pPr lvl="0"/>
            <a:fld id="{8F6875EF-B506-4CF8-96E3-AA365C483441}" type="datetime1">
              <a:rPr lang="en-GB"/>
              <a:pPr lvl="0"/>
              <a:t>19/06/2021</a:t>
            </a:fld>
            <a:endParaRPr lang="en-GB"/>
          </a:p>
        </p:txBody>
      </p:sp>
      <p:sp>
        <p:nvSpPr>
          <p:cNvPr id="5" name="Footer Placeholder 4">
            <a:extLst>
              <a:ext uri="{FF2B5EF4-FFF2-40B4-BE49-F238E27FC236}">
                <a16:creationId xmlns:a16="http://schemas.microsoft.com/office/drawing/2014/main" id="{BA2E63A6-1E75-4906-B06B-797E9092C3B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4D5E664-FD99-4C62-885A-36E97BC9E915}"/>
              </a:ext>
            </a:extLst>
          </p:cNvPr>
          <p:cNvSpPr txBox="1">
            <a:spLocks noGrp="1"/>
          </p:cNvSpPr>
          <p:nvPr>
            <p:ph type="sldNum" sz="quarter" idx="8"/>
          </p:nvPr>
        </p:nvSpPr>
        <p:spPr/>
        <p:txBody>
          <a:bodyPr/>
          <a:lstStyle>
            <a:lvl1pPr>
              <a:defRPr/>
            </a:lvl1pPr>
          </a:lstStyle>
          <a:p>
            <a:pPr lvl="0"/>
            <a:fld id="{CC9AADAC-23AF-4852-A320-21E1811192CF}" type="slidenum">
              <a:t>‹#›</a:t>
            </a:fld>
            <a:endParaRPr lang="en-GB"/>
          </a:p>
        </p:txBody>
      </p:sp>
    </p:spTree>
    <p:extLst>
      <p:ext uri="{BB962C8B-B14F-4D97-AF65-F5344CB8AC3E}">
        <p14:creationId xmlns:p14="http://schemas.microsoft.com/office/powerpoint/2010/main" val="276309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748E-4119-4647-AA1E-B0E494B9E43C}"/>
              </a:ext>
            </a:extLst>
          </p:cNvPr>
          <p:cNvSpPr txBox="1">
            <a:spLocks noGrp="1"/>
          </p:cNvSpPr>
          <p:nvPr>
            <p:ph type="title"/>
          </p:nvPr>
        </p:nvSpPr>
        <p:spPr>
          <a:xfrm>
            <a:off x="2868737" y="8923044"/>
            <a:ext cx="21921606" cy="5973098"/>
          </a:xfrm>
        </p:spPr>
        <p:txBody>
          <a:bodyPr anchor="b"/>
          <a:lstStyle>
            <a:lvl1pPr>
              <a:defRPr sz="12472"/>
            </a:lvl1pPr>
          </a:lstStyle>
          <a:p>
            <a:pPr lvl="0"/>
            <a:r>
              <a:rPr lang="en-US"/>
              <a:t>Click to edit Master title style</a:t>
            </a:r>
          </a:p>
        </p:txBody>
      </p:sp>
      <p:sp>
        <p:nvSpPr>
          <p:cNvPr id="3" name="Text Placeholder 2">
            <a:extLst>
              <a:ext uri="{FF2B5EF4-FFF2-40B4-BE49-F238E27FC236}">
                <a16:creationId xmlns:a16="http://schemas.microsoft.com/office/drawing/2014/main" id="{49B407F1-9C12-4751-8E26-EF15B6D178D7}"/>
              </a:ext>
            </a:extLst>
          </p:cNvPr>
          <p:cNvSpPr txBox="1">
            <a:spLocks noGrp="1"/>
          </p:cNvSpPr>
          <p:nvPr>
            <p:ph type="body" idx="1"/>
          </p:nvPr>
        </p:nvSpPr>
        <p:spPr>
          <a:xfrm>
            <a:off x="2868738" y="14896142"/>
            <a:ext cx="21921615" cy="2682776"/>
          </a:xfrm>
        </p:spPr>
        <p:txBody>
          <a:bodyPr/>
          <a:lstStyle>
            <a:lvl1pPr marL="0" indent="0">
              <a:buNone/>
              <a:defRPr cap="all">
                <a:solidFill>
                  <a:srgbClr val="ACD433"/>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51865E30-11DC-4F4A-B18B-17728529326D}"/>
              </a:ext>
            </a:extLst>
          </p:cNvPr>
          <p:cNvSpPr txBox="1">
            <a:spLocks noGrp="1"/>
          </p:cNvSpPr>
          <p:nvPr>
            <p:ph type="dt" sz="half" idx="7"/>
          </p:nvPr>
        </p:nvSpPr>
        <p:spPr/>
        <p:txBody>
          <a:bodyPr/>
          <a:lstStyle>
            <a:lvl1pPr>
              <a:defRPr/>
            </a:lvl1pPr>
          </a:lstStyle>
          <a:p>
            <a:pPr lvl="0"/>
            <a:fld id="{0EFCEACB-0012-415C-80A4-A30076DD8647}" type="datetime1">
              <a:rPr lang="en-GB"/>
              <a:pPr lvl="0"/>
              <a:t>19/06/2021</a:t>
            </a:fld>
            <a:endParaRPr lang="en-GB"/>
          </a:p>
        </p:txBody>
      </p:sp>
      <p:sp>
        <p:nvSpPr>
          <p:cNvPr id="5" name="Footer Placeholder 4">
            <a:extLst>
              <a:ext uri="{FF2B5EF4-FFF2-40B4-BE49-F238E27FC236}">
                <a16:creationId xmlns:a16="http://schemas.microsoft.com/office/drawing/2014/main" id="{C2912FDE-1A39-49E9-ADE5-CE6B4AB8E2A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F4635BF-1896-47EC-B482-F36803613C97}"/>
              </a:ext>
            </a:extLst>
          </p:cNvPr>
          <p:cNvSpPr txBox="1">
            <a:spLocks noGrp="1"/>
          </p:cNvSpPr>
          <p:nvPr>
            <p:ph type="sldNum" sz="quarter" idx="8"/>
          </p:nvPr>
        </p:nvSpPr>
        <p:spPr/>
        <p:txBody>
          <a:bodyPr/>
          <a:lstStyle>
            <a:lvl1pPr>
              <a:defRPr/>
            </a:lvl1pPr>
          </a:lstStyle>
          <a:p>
            <a:pPr lvl="0"/>
            <a:fld id="{DB207366-7314-41D0-9F61-29FEFE747FA4}" type="slidenum">
              <a:t>‹#›</a:t>
            </a:fld>
            <a:endParaRPr lang="en-GB"/>
          </a:p>
        </p:txBody>
      </p:sp>
    </p:spTree>
    <p:extLst>
      <p:ext uri="{BB962C8B-B14F-4D97-AF65-F5344CB8AC3E}">
        <p14:creationId xmlns:p14="http://schemas.microsoft.com/office/powerpoint/2010/main" val="371937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2FF43-47EF-4D13-A7CF-281C9B5B8AD5}"/>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A231EAF-42A5-40DE-AFFC-D0CBAA6E6604}"/>
              </a:ext>
            </a:extLst>
          </p:cNvPr>
          <p:cNvSpPr txBox="1">
            <a:spLocks noGrp="1"/>
          </p:cNvSpPr>
          <p:nvPr>
            <p:ph idx="1"/>
          </p:nvPr>
        </p:nvSpPr>
        <p:spPr>
          <a:xfrm>
            <a:off x="2740466" y="6424996"/>
            <a:ext cx="10919847" cy="13082622"/>
          </a:xfrm>
        </p:spPr>
        <p:txBody>
          <a:bodyPr/>
          <a:lstStyle>
            <a:lvl1pPr>
              <a:defRPr sz="5613"/>
            </a:lvl1pPr>
            <a:lvl2pPr>
              <a:defRPr sz="4989"/>
            </a:lvl2pPr>
            <a:lvl3pPr>
              <a:defRPr sz="4365"/>
            </a:lvl3pPr>
            <a:lvl4pPr>
              <a:defRPr sz="3742"/>
            </a:lvl4pPr>
            <a:lvl5pPr>
              <a:defRPr sz="374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F991A2-CE43-49D3-9960-8332B871CDE0}"/>
              </a:ext>
            </a:extLst>
          </p:cNvPr>
          <p:cNvSpPr txBox="1">
            <a:spLocks noGrp="1"/>
          </p:cNvSpPr>
          <p:nvPr>
            <p:ph idx="2"/>
          </p:nvPr>
        </p:nvSpPr>
        <p:spPr>
          <a:xfrm>
            <a:off x="14044918" y="6411014"/>
            <a:ext cx="10919856" cy="13096594"/>
          </a:xfrm>
        </p:spPr>
        <p:txBody>
          <a:bodyPr/>
          <a:lstStyle>
            <a:lvl1pPr>
              <a:defRPr sz="5613"/>
            </a:lvl1pPr>
            <a:lvl2pPr>
              <a:defRPr sz="4989"/>
            </a:lvl2pPr>
            <a:lvl3pPr>
              <a:defRPr sz="4365"/>
            </a:lvl3pPr>
            <a:lvl4pPr>
              <a:defRPr sz="3742"/>
            </a:lvl4pPr>
            <a:lvl5pPr>
              <a:defRPr sz="374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BED264-9F97-4823-973A-3053549F0423}"/>
              </a:ext>
            </a:extLst>
          </p:cNvPr>
          <p:cNvSpPr txBox="1">
            <a:spLocks noGrp="1"/>
          </p:cNvSpPr>
          <p:nvPr>
            <p:ph type="dt" sz="half" idx="7"/>
          </p:nvPr>
        </p:nvSpPr>
        <p:spPr/>
        <p:txBody>
          <a:bodyPr/>
          <a:lstStyle>
            <a:lvl1pPr>
              <a:defRPr/>
            </a:lvl1pPr>
          </a:lstStyle>
          <a:p>
            <a:pPr lvl="0"/>
            <a:fld id="{CAEDE234-21C4-4473-B413-ACB11047ED61}" type="datetime1">
              <a:rPr lang="en-GB"/>
              <a:pPr lvl="0"/>
              <a:t>19/06/2021</a:t>
            </a:fld>
            <a:endParaRPr lang="en-GB"/>
          </a:p>
        </p:txBody>
      </p:sp>
      <p:sp>
        <p:nvSpPr>
          <p:cNvPr id="6" name="Footer Placeholder 5">
            <a:extLst>
              <a:ext uri="{FF2B5EF4-FFF2-40B4-BE49-F238E27FC236}">
                <a16:creationId xmlns:a16="http://schemas.microsoft.com/office/drawing/2014/main" id="{E8322609-B3CE-46F2-88CF-22B6DB6BFA98}"/>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8DA98C48-5429-4308-923D-C0C3BBB27058}"/>
              </a:ext>
            </a:extLst>
          </p:cNvPr>
          <p:cNvSpPr txBox="1">
            <a:spLocks noGrp="1"/>
          </p:cNvSpPr>
          <p:nvPr>
            <p:ph type="sldNum" sz="quarter" idx="8"/>
          </p:nvPr>
        </p:nvSpPr>
        <p:spPr/>
        <p:txBody>
          <a:bodyPr/>
          <a:lstStyle>
            <a:lvl1pPr>
              <a:defRPr/>
            </a:lvl1pPr>
          </a:lstStyle>
          <a:p>
            <a:pPr lvl="0"/>
            <a:fld id="{AFB15E0B-2217-4672-82EF-CEA72859C1B6}" type="slidenum">
              <a:t>‹#›</a:t>
            </a:fld>
            <a:endParaRPr lang="en-GB"/>
          </a:p>
        </p:txBody>
      </p:sp>
    </p:spTree>
    <p:extLst>
      <p:ext uri="{BB962C8B-B14F-4D97-AF65-F5344CB8AC3E}">
        <p14:creationId xmlns:p14="http://schemas.microsoft.com/office/powerpoint/2010/main" val="180870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BFFA2-3698-4255-AAF0-D0731CE1F07E}"/>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AB280DF8-EBFF-4FBC-A821-1D899E7669BC}"/>
              </a:ext>
            </a:extLst>
          </p:cNvPr>
          <p:cNvSpPr txBox="1">
            <a:spLocks noGrp="1"/>
          </p:cNvSpPr>
          <p:nvPr>
            <p:ph type="body" idx="1"/>
          </p:nvPr>
        </p:nvSpPr>
        <p:spPr>
          <a:xfrm>
            <a:off x="2740466" y="5939896"/>
            <a:ext cx="10919847" cy="1796814"/>
          </a:xfrm>
        </p:spPr>
        <p:txBody>
          <a:bodyPr anchor="b">
            <a:noAutofit/>
          </a:bodyPr>
          <a:lstStyle>
            <a:lvl1pPr marL="0" indent="0">
              <a:buNone/>
              <a:defRPr sz="7483">
                <a:solidFill>
                  <a:srgbClr val="ACD433"/>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641CCD10-C1B8-422E-B8C9-AD4C1D62417E}"/>
              </a:ext>
            </a:extLst>
          </p:cNvPr>
          <p:cNvSpPr txBox="1">
            <a:spLocks noGrp="1"/>
          </p:cNvSpPr>
          <p:nvPr>
            <p:ph idx="2"/>
          </p:nvPr>
        </p:nvSpPr>
        <p:spPr>
          <a:xfrm>
            <a:off x="2740466" y="7840659"/>
            <a:ext cx="10919847" cy="11666948"/>
          </a:xfrm>
        </p:spPr>
        <p:txBody>
          <a:bodyPr/>
          <a:lstStyle>
            <a:lvl1pPr>
              <a:defRPr sz="5613"/>
            </a:lvl1pPr>
            <a:lvl2pPr>
              <a:defRPr sz="4989"/>
            </a:lvl2pPr>
            <a:lvl3pPr>
              <a:defRPr sz="4365"/>
            </a:lvl3pPr>
            <a:lvl4pPr>
              <a:defRPr sz="3742"/>
            </a:lvl4pPr>
            <a:lvl5pPr>
              <a:defRPr sz="374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B3E3FB-B852-425B-9F68-207C9AA1552D}"/>
              </a:ext>
            </a:extLst>
          </p:cNvPr>
          <p:cNvSpPr txBox="1">
            <a:spLocks noGrp="1"/>
          </p:cNvSpPr>
          <p:nvPr>
            <p:ph type="body" idx="3"/>
          </p:nvPr>
        </p:nvSpPr>
        <p:spPr>
          <a:xfrm>
            <a:off x="14044919" y="5939896"/>
            <a:ext cx="10919847" cy="1796814"/>
          </a:xfrm>
        </p:spPr>
        <p:txBody>
          <a:bodyPr anchor="b">
            <a:noAutofit/>
          </a:bodyPr>
          <a:lstStyle>
            <a:lvl1pPr marL="0" indent="0">
              <a:buNone/>
              <a:defRPr sz="7483">
                <a:solidFill>
                  <a:srgbClr val="ACD433"/>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B4CA9ADC-DA5E-41C1-B07C-66DD6D2A0CB8}"/>
              </a:ext>
            </a:extLst>
          </p:cNvPr>
          <p:cNvSpPr txBox="1">
            <a:spLocks noGrp="1"/>
          </p:cNvSpPr>
          <p:nvPr>
            <p:ph idx="4"/>
          </p:nvPr>
        </p:nvSpPr>
        <p:spPr>
          <a:xfrm>
            <a:off x="14044919" y="7840659"/>
            <a:ext cx="10919847" cy="11666948"/>
          </a:xfrm>
        </p:spPr>
        <p:txBody>
          <a:bodyPr/>
          <a:lstStyle>
            <a:lvl1pPr>
              <a:defRPr sz="5613"/>
            </a:lvl1pPr>
            <a:lvl2pPr>
              <a:defRPr sz="4989"/>
            </a:lvl2pPr>
            <a:lvl3pPr>
              <a:defRPr sz="4365"/>
            </a:lvl3pPr>
            <a:lvl4pPr>
              <a:defRPr sz="3742"/>
            </a:lvl4pPr>
            <a:lvl5pPr>
              <a:defRPr sz="374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BBAD8C-5328-4CC0-B04C-FA2818CCF57A}"/>
              </a:ext>
            </a:extLst>
          </p:cNvPr>
          <p:cNvSpPr txBox="1">
            <a:spLocks noGrp="1"/>
          </p:cNvSpPr>
          <p:nvPr>
            <p:ph type="dt" sz="half" idx="7"/>
          </p:nvPr>
        </p:nvSpPr>
        <p:spPr/>
        <p:txBody>
          <a:bodyPr/>
          <a:lstStyle>
            <a:lvl1pPr>
              <a:defRPr/>
            </a:lvl1pPr>
          </a:lstStyle>
          <a:p>
            <a:pPr lvl="0"/>
            <a:fld id="{7E432ABD-29B4-4E23-851C-936A4696F3F8}" type="datetime1">
              <a:rPr lang="en-GB"/>
              <a:pPr lvl="0"/>
              <a:t>19/06/2021</a:t>
            </a:fld>
            <a:endParaRPr lang="en-GB"/>
          </a:p>
        </p:txBody>
      </p:sp>
      <p:sp>
        <p:nvSpPr>
          <p:cNvPr id="8" name="Footer Placeholder 7">
            <a:extLst>
              <a:ext uri="{FF2B5EF4-FFF2-40B4-BE49-F238E27FC236}">
                <a16:creationId xmlns:a16="http://schemas.microsoft.com/office/drawing/2014/main" id="{AE00B105-5209-4350-BC21-B1D5B508619E}"/>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61360890-C8CF-4F50-A13C-1BCA6FF785CC}"/>
              </a:ext>
            </a:extLst>
          </p:cNvPr>
          <p:cNvSpPr txBox="1">
            <a:spLocks noGrp="1"/>
          </p:cNvSpPr>
          <p:nvPr>
            <p:ph type="sldNum" sz="quarter" idx="8"/>
          </p:nvPr>
        </p:nvSpPr>
        <p:spPr/>
        <p:txBody>
          <a:bodyPr/>
          <a:lstStyle>
            <a:lvl1pPr>
              <a:defRPr/>
            </a:lvl1pPr>
          </a:lstStyle>
          <a:p>
            <a:pPr lvl="0"/>
            <a:fld id="{7299CF57-B9B5-4084-BBF0-1FA6AF70E8E5}" type="slidenum">
              <a:t>‹#›</a:t>
            </a:fld>
            <a:endParaRPr lang="en-GB"/>
          </a:p>
        </p:txBody>
      </p:sp>
    </p:spTree>
    <p:extLst>
      <p:ext uri="{BB962C8B-B14F-4D97-AF65-F5344CB8AC3E}">
        <p14:creationId xmlns:p14="http://schemas.microsoft.com/office/powerpoint/2010/main" val="1808969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2E8F-A6C4-4466-81C7-E21E63CA3B55}"/>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4C2BFA16-EFF2-484C-94E3-0F095366FC41}"/>
              </a:ext>
            </a:extLst>
          </p:cNvPr>
          <p:cNvSpPr txBox="1">
            <a:spLocks noGrp="1"/>
          </p:cNvSpPr>
          <p:nvPr>
            <p:ph type="dt" sz="half" idx="7"/>
          </p:nvPr>
        </p:nvSpPr>
        <p:spPr/>
        <p:txBody>
          <a:bodyPr/>
          <a:lstStyle>
            <a:lvl1pPr>
              <a:defRPr/>
            </a:lvl1pPr>
          </a:lstStyle>
          <a:p>
            <a:pPr lvl="0"/>
            <a:fld id="{B9B9B8AF-D3BF-43AB-96AD-2C3C9B82000B}" type="datetime1">
              <a:rPr lang="en-GB"/>
              <a:pPr lvl="0"/>
              <a:t>19/06/2021</a:t>
            </a:fld>
            <a:endParaRPr lang="en-GB"/>
          </a:p>
        </p:txBody>
      </p:sp>
      <p:sp>
        <p:nvSpPr>
          <p:cNvPr id="4" name="Footer Placeholder 3">
            <a:extLst>
              <a:ext uri="{FF2B5EF4-FFF2-40B4-BE49-F238E27FC236}">
                <a16:creationId xmlns:a16="http://schemas.microsoft.com/office/drawing/2014/main" id="{55B0D063-B09D-44AA-80EE-578A162F9CB3}"/>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6CECCA86-65BE-444F-96A5-C9C6D9FB1589}"/>
              </a:ext>
            </a:extLst>
          </p:cNvPr>
          <p:cNvSpPr txBox="1">
            <a:spLocks noGrp="1"/>
          </p:cNvSpPr>
          <p:nvPr>
            <p:ph type="sldNum" sz="quarter" idx="8"/>
          </p:nvPr>
        </p:nvSpPr>
        <p:spPr/>
        <p:txBody>
          <a:bodyPr/>
          <a:lstStyle>
            <a:lvl1pPr>
              <a:defRPr/>
            </a:lvl1pPr>
          </a:lstStyle>
          <a:p>
            <a:pPr lvl="0"/>
            <a:fld id="{A5BD0AE7-D376-4317-A74F-30C9A4E81AD2}" type="slidenum">
              <a:t>‹#›</a:t>
            </a:fld>
            <a:endParaRPr lang="en-GB"/>
          </a:p>
        </p:txBody>
      </p:sp>
    </p:spTree>
    <p:extLst>
      <p:ext uri="{BB962C8B-B14F-4D97-AF65-F5344CB8AC3E}">
        <p14:creationId xmlns:p14="http://schemas.microsoft.com/office/powerpoint/2010/main" val="57959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228ED-6B83-4743-B3A4-FF71A19A6FE2}"/>
              </a:ext>
            </a:extLst>
          </p:cNvPr>
          <p:cNvSpPr txBox="1">
            <a:spLocks noGrp="1"/>
          </p:cNvSpPr>
          <p:nvPr>
            <p:ph type="dt" sz="half" idx="7"/>
          </p:nvPr>
        </p:nvSpPr>
        <p:spPr/>
        <p:txBody>
          <a:bodyPr/>
          <a:lstStyle>
            <a:lvl1pPr>
              <a:defRPr/>
            </a:lvl1pPr>
          </a:lstStyle>
          <a:p>
            <a:pPr lvl="0"/>
            <a:fld id="{7B0A92F2-9CF3-4AC0-A7BD-F4C96D993F2C}" type="datetime1">
              <a:rPr lang="en-GB"/>
              <a:pPr lvl="0"/>
              <a:t>19/06/2021</a:t>
            </a:fld>
            <a:endParaRPr lang="en-GB"/>
          </a:p>
        </p:txBody>
      </p:sp>
      <p:sp>
        <p:nvSpPr>
          <p:cNvPr id="3" name="Footer Placeholder 2">
            <a:extLst>
              <a:ext uri="{FF2B5EF4-FFF2-40B4-BE49-F238E27FC236}">
                <a16:creationId xmlns:a16="http://schemas.microsoft.com/office/drawing/2014/main" id="{5CFDEBC6-7807-421A-A755-412D829CC39D}"/>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5002D8C7-50AA-467D-8C81-2E5F2880CA35}"/>
              </a:ext>
            </a:extLst>
          </p:cNvPr>
          <p:cNvSpPr txBox="1">
            <a:spLocks noGrp="1"/>
          </p:cNvSpPr>
          <p:nvPr>
            <p:ph type="sldNum" sz="quarter" idx="8"/>
          </p:nvPr>
        </p:nvSpPr>
        <p:spPr/>
        <p:txBody>
          <a:bodyPr/>
          <a:lstStyle>
            <a:lvl1pPr>
              <a:defRPr/>
            </a:lvl1pPr>
          </a:lstStyle>
          <a:p>
            <a:pPr lvl="0"/>
            <a:fld id="{7B255116-F69B-4351-9B13-39183AE4179A}" type="slidenum">
              <a:t>‹#›</a:t>
            </a:fld>
            <a:endParaRPr lang="en-GB"/>
          </a:p>
        </p:txBody>
      </p:sp>
    </p:spTree>
    <p:extLst>
      <p:ext uri="{BB962C8B-B14F-4D97-AF65-F5344CB8AC3E}">
        <p14:creationId xmlns:p14="http://schemas.microsoft.com/office/powerpoint/2010/main" val="34328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3DCE-7033-49F8-8ADE-474F2874BCC1}"/>
              </a:ext>
            </a:extLst>
          </p:cNvPr>
          <p:cNvSpPr txBox="1">
            <a:spLocks noGrp="1"/>
          </p:cNvSpPr>
          <p:nvPr>
            <p:ph type="title"/>
          </p:nvPr>
        </p:nvSpPr>
        <p:spPr>
          <a:xfrm>
            <a:off x="2868728" y="4514320"/>
            <a:ext cx="8447730" cy="4514319"/>
          </a:xfrm>
        </p:spPr>
        <p:txBody>
          <a:bodyPr anchor="b"/>
          <a:lstStyle>
            <a:lvl1pPr>
              <a:defRPr sz="7483"/>
            </a:lvl1pPr>
          </a:lstStyle>
          <a:p>
            <a:pPr lvl="0"/>
            <a:r>
              <a:rPr lang="en-US"/>
              <a:t>Click to edit Master title style</a:t>
            </a:r>
          </a:p>
        </p:txBody>
      </p:sp>
      <p:sp>
        <p:nvSpPr>
          <p:cNvPr id="3" name="Content Placeholder 2">
            <a:extLst>
              <a:ext uri="{FF2B5EF4-FFF2-40B4-BE49-F238E27FC236}">
                <a16:creationId xmlns:a16="http://schemas.microsoft.com/office/drawing/2014/main" id="{630845A2-785D-4FC8-8353-4DE73E2A0723}"/>
              </a:ext>
            </a:extLst>
          </p:cNvPr>
          <p:cNvSpPr txBox="1">
            <a:spLocks noGrp="1"/>
          </p:cNvSpPr>
          <p:nvPr>
            <p:ph idx="1"/>
          </p:nvPr>
        </p:nvSpPr>
        <p:spPr>
          <a:xfrm>
            <a:off x="11884274" y="4514319"/>
            <a:ext cx="12906079" cy="14255752"/>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917408-71DA-4747-ACED-EADC15DE447E}"/>
              </a:ext>
            </a:extLst>
          </p:cNvPr>
          <p:cNvSpPr txBox="1">
            <a:spLocks noGrp="1"/>
          </p:cNvSpPr>
          <p:nvPr>
            <p:ph type="body" idx="2"/>
          </p:nvPr>
        </p:nvSpPr>
        <p:spPr>
          <a:xfrm>
            <a:off x="2868728" y="9757269"/>
            <a:ext cx="8447730" cy="9028639"/>
          </a:xfrm>
        </p:spPr>
        <p:txBody>
          <a:bodyPr/>
          <a:lstStyle>
            <a:lvl1pPr marL="0" indent="0">
              <a:buNone/>
              <a:defRPr sz="4365"/>
            </a:lvl1pPr>
          </a:lstStyle>
          <a:p>
            <a:pPr lvl="0"/>
            <a:r>
              <a:rPr lang="en-US"/>
              <a:t>Click to edit Master text styles</a:t>
            </a:r>
          </a:p>
        </p:txBody>
      </p:sp>
      <p:sp>
        <p:nvSpPr>
          <p:cNvPr id="5" name="Date Placeholder 4">
            <a:extLst>
              <a:ext uri="{FF2B5EF4-FFF2-40B4-BE49-F238E27FC236}">
                <a16:creationId xmlns:a16="http://schemas.microsoft.com/office/drawing/2014/main" id="{70BB3AC6-D619-480F-8191-389B83C26012}"/>
              </a:ext>
            </a:extLst>
          </p:cNvPr>
          <p:cNvSpPr txBox="1">
            <a:spLocks noGrp="1"/>
          </p:cNvSpPr>
          <p:nvPr>
            <p:ph type="dt" sz="half" idx="7"/>
          </p:nvPr>
        </p:nvSpPr>
        <p:spPr/>
        <p:txBody>
          <a:bodyPr/>
          <a:lstStyle>
            <a:lvl1pPr>
              <a:defRPr/>
            </a:lvl1pPr>
          </a:lstStyle>
          <a:p>
            <a:pPr lvl="0"/>
            <a:fld id="{97B4EED3-78FF-4C86-AD86-05B5E4896604}" type="datetime1">
              <a:rPr lang="en-GB"/>
              <a:pPr lvl="0"/>
              <a:t>19/06/2021</a:t>
            </a:fld>
            <a:endParaRPr lang="en-GB"/>
          </a:p>
        </p:txBody>
      </p:sp>
      <p:sp>
        <p:nvSpPr>
          <p:cNvPr id="6" name="Footer Placeholder 5">
            <a:extLst>
              <a:ext uri="{FF2B5EF4-FFF2-40B4-BE49-F238E27FC236}">
                <a16:creationId xmlns:a16="http://schemas.microsoft.com/office/drawing/2014/main" id="{EF03DCCC-16FC-40CD-B6EF-BED276C7434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61A3C10E-C8EC-4101-B57F-83C166A988DF}"/>
              </a:ext>
            </a:extLst>
          </p:cNvPr>
          <p:cNvSpPr txBox="1">
            <a:spLocks noGrp="1"/>
          </p:cNvSpPr>
          <p:nvPr>
            <p:ph type="sldNum" sz="quarter" idx="8"/>
          </p:nvPr>
        </p:nvSpPr>
        <p:spPr/>
        <p:txBody>
          <a:bodyPr/>
          <a:lstStyle>
            <a:lvl1pPr>
              <a:defRPr/>
            </a:lvl1pPr>
          </a:lstStyle>
          <a:p>
            <a:pPr lvl="0"/>
            <a:fld id="{1B42067A-2729-4075-B3C5-CD10D7FAC867}" type="slidenum">
              <a:t>‹#›</a:t>
            </a:fld>
            <a:endParaRPr lang="en-GB"/>
          </a:p>
        </p:txBody>
      </p:sp>
    </p:spTree>
    <p:extLst>
      <p:ext uri="{BB962C8B-B14F-4D97-AF65-F5344CB8AC3E}">
        <p14:creationId xmlns:p14="http://schemas.microsoft.com/office/powerpoint/2010/main" val="13563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E4E2C-D81D-4E3C-B16C-A2BABA2A8033}"/>
              </a:ext>
            </a:extLst>
          </p:cNvPr>
          <p:cNvSpPr txBox="1">
            <a:spLocks noGrp="1"/>
          </p:cNvSpPr>
          <p:nvPr>
            <p:ph type="title"/>
          </p:nvPr>
        </p:nvSpPr>
        <p:spPr>
          <a:xfrm>
            <a:off x="2866131" y="5781476"/>
            <a:ext cx="12650010" cy="4910337"/>
          </a:xfrm>
        </p:spPr>
        <p:txBody>
          <a:bodyPr anchor="b">
            <a:normAutofit/>
          </a:bodyPr>
          <a:lstStyle>
            <a:lvl1pPr>
              <a:defRPr sz="11225"/>
            </a:lvl1pPr>
          </a:lstStyle>
          <a:p>
            <a:pPr lvl="0"/>
            <a:r>
              <a:rPr lang="en-US"/>
              <a:t>Click to edit Master title style</a:t>
            </a:r>
          </a:p>
        </p:txBody>
      </p:sp>
      <p:sp>
        <p:nvSpPr>
          <p:cNvPr id="3" name="Picture Placeholder 2">
            <a:extLst>
              <a:ext uri="{FF2B5EF4-FFF2-40B4-BE49-F238E27FC236}">
                <a16:creationId xmlns:a16="http://schemas.microsoft.com/office/drawing/2014/main" id="{84F5B8C9-AAE9-42E3-9C5C-6C2D0A4720C4}"/>
              </a:ext>
            </a:extLst>
          </p:cNvPr>
          <p:cNvSpPr txBox="1">
            <a:spLocks noGrp="1"/>
          </p:cNvSpPr>
          <p:nvPr>
            <p:ph type="pic" idx="1"/>
          </p:nvPr>
        </p:nvSpPr>
        <p:spPr>
          <a:xfrm>
            <a:off x="17261632" y="3563938"/>
            <a:ext cx="7949308" cy="14255752"/>
          </a:xfrm>
          <a:effectLst>
            <a:outerShdw dist="50804" dir="5400000" algn="tl">
              <a:srgbClr val="000000">
                <a:alpha val="43000"/>
              </a:srgbClr>
            </a:outerShdw>
          </a:effectLst>
        </p:spPr>
        <p:txBody>
          <a:bodyPr anchorCtr="1"/>
          <a:lstStyle>
            <a:lvl1pPr marL="0" indent="0" algn="ctr">
              <a:buNone/>
              <a:defRPr sz="4989"/>
            </a:lvl1pPr>
          </a:lstStyle>
          <a:p>
            <a:pPr lvl="0"/>
            <a:r>
              <a:rPr lang="en-US"/>
              <a:t>Click icon to add picture</a:t>
            </a:r>
          </a:p>
        </p:txBody>
      </p:sp>
      <p:sp>
        <p:nvSpPr>
          <p:cNvPr id="4" name="Text Placeholder 3">
            <a:extLst>
              <a:ext uri="{FF2B5EF4-FFF2-40B4-BE49-F238E27FC236}">
                <a16:creationId xmlns:a16="http://schemas.microsoft.com/office/drawing/2014/main" id="{30E34D10-CFD7-4DF5-AB4E-F63BBD6FA512}"/>
              </a:ext>
            </a:extLst>
          </p:cNvPr>
          <p:cNvSpPr txBox="1">
            <a:spLocks noGrp="1"/>
          </p:cNvSpPr>
          <p:nvPr>
            <p:ph type="body" idx="2"/>
          </p:nvPr>
        </p:nvSpPr>
        <p:spPr>
          <a:xfrm>
            <a:off x="2868729" y="11404598"/>
            <a:ext cx="12630323" cy="4276721"/>
          </a:xfrm>
        </p:spPr>
        <p:txBody>
          <a:bodyPr/>
          <a:lstStyle>
            <a:lvl1pPr marL="0" indent="0">
              <a:buNone/>
              <a:defRPr sz="4365"/>
            </a:lvl1pPr>
          </a:lstStyle>
          <a:p>
            <a:pPr lvl="0"/>
            <a:r>
              <a:rPr lang="en-US"/>
              <a:t>Click to edit Master text styles</a:t>
            </a:r>
          </a:p>
        </p:txBody>
      </p:sp>
      <p:sp>
        <p:nvSpPr>
          <p:cNvPr id="5" name="Date Placeholder 4">
            <a:extLst>
              <a:ext uri="{FF2B5EF4-FFF2-40B4-BE49-F238E27FC236}">
                <a16:creationId xmlns:a16="http://schemas.microsoft.com/office/drawing/2014/main" id="{FF524175-E307-4FC9-A17B-80FA1091C2C8}"/>
              </a:ext>
            </a:extLst>
          </p:cNvPr>
          <p:cNvSpPr txBox="1">
            <a:spLocks noGrp="1"/>
          </p:cNvSpPr>
          <p:nvPr>
            <p:ph type="dt" sz="half" idx="7"/>
          </p:nvPr>
        </p:nvSpPr>
        <p:spPr/>
        <p:txBody>
          <a:bodyPr/>
          <a:lstStyle>
            <a:lvl1pPr>
              <a:defRPr/>
            </a:lvl1pPr>
          </a:lstStyle>
          <a:p>
            <a:pPr lvl="0"/>
            <a:fld id="{3B8049B2-6618-4002-BF0F-10B7F40A5112}" type="datetime1">
              <a:rPr lang="en-GB"/>
              <a:pPr lvl="0"/>
              <a:t>19/06/2021</a:t>
            </a:fld>
            <a:endParaRPr lang="en-GB"/>
          </a:p>
        </p:txBody>
      </p:sp>
      <p:sp>
        <p:nvSpPr>
          <p:cNvPr id="6" name="Footer Placeholder 5">
            <a:extLst>
              <a:ext uri="{FF2B5EF4-FFF2-40B4-BE49-F238E27FC236}">
                <a16:creationId xmlns:a16="http://schemas.microsoft.com/office/drawing/2014/main" id="{C3A0ACFB-2B40-42A5-B947-5FEA874FEDC7}"/>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F3B910F1-071B-44EF-BDDD-CBFA980033AA}"/>
              </a:ext>
            </a:extLst>
          </p:cNvPr>
          <p:cNvSpPr txBox="1">
            <a:spLocks noGrp="1"/>
          </p:cNvSpPr>
          <p:nvPr>
            <p:ph type="sldNum" sz="quarter" idx="8"/>
          </p:nvPr>
        </p:nvSpPr>
        <p:spPr/>
        <p:txBody>
          <a:bodyPr/>
          <a:lstStyle>
            <a:lvl1pPr>
              <a:defRPr/>
            </a:lvl1pPr>
          </a:lstStyle>
          <a:p>
            <a:pPr lvl="0"/>
            <a:fld id="{2F1E8EA7-A18A-470E-854A-4975DCF9B53D}" type="slidenum">
              <a:t>‹#›</a:t>
            </a:fld>
            <a:endParaRPr lang="en-GB"/>
          </a:p>
        </p:txBody>
      </p:sp>
    </p:spTree>
    <p:extLst>
      <p:ext uri="{BB962C8B-B14F-4D97-AF65-F5344CB8AC3E}">
        <p14:creationId xmlns:p14="http://schemas.microsoft.com/office/powerpoint/2010/main" val="185068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sp>
        <p:nvSpPr>
          <p:cNvPr id="2" name="Oval 21">
            <a:extLst>
              <a:ext uri="{FF2B5EF4-FFF2-40B4-BE49-F238E27FC236}">
                <a16:creationId xmlns:a16="http://schemas.microsoft.com/office/drawing/2014/main" id="{490CAB60-94BF-48D3-8025-6D3E24EA4A5C}"/>
              </a:ext>
            </a:extLst>
          </p:cNvPr>
          <p:cNvSpPr/>
          <p:nvPr/>
        </p:nvSpPr>
        <p:spPr>
          <a:xfrm>
            <a:off x="20857026" y="5227104"/>
            <a:ext cx="9334853" cy="879104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7AC4F0">
                  <a:alpha val="7000"/>
                </a:srgbClr>
              </a:gs>
              <a:gs pos="100000">
                <a:srgbClr val="7AC4F0">
                  <a:alpha val="6000"/>
                </a:srgbClr>
              </a:gs>
            </a:gsLst>
            <a:path path="circle">
              <a:fillToRect l="50000" t="50000" r="50000" b="50000"/>
            </a:path>
          </a:gradFill>
          <a:ln cap="rnd">
            <a:noFill/>
            <a:prstDash val="solid"/>
          </a:ln>
        </p:spPr>
        <p:txBody>
          <a:bodyPr lIns="0" tIns="0" rIns="0" bIns="0"/>
          <a:lstStyle/>
          <a:p>
            <a:endParaRPr lang="en-GB" sz="1803"/>
          </a:p>
        </p:txBody>
      </p:sp>
      <p:sp>
        <p:nvSpPr>
          <p:cNvPr id="3" name="Oval 22">
            <a:extLst>
              <a:ext uri="{FF2B5EF4-FFF2-40B4-BE49-F238E27FC236}">
                <a16:creationId xmlns:a16="http://schemas.microsoft.com/office/drawing/2014/main" id="{C4C2E5C6-B759-4BF6-8CC4-E178E85874BC}"/>
              </a:ext>
            </a:extLst>
          </p:cNvPr>
          <p:cNvSpPr/>
          <p:nvPr/>
        </p:nvSpPr>
        <p:spPr>
          <a:xfrm>
            <a:off x="18838680" y="-1425576"/>
            <a:ext cx="5298161" cy="49895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7AC4F0">
                  <a:alpha val="14000"/>
                </a:srgbClr>
              </a:gs>
              <a:gs pos="100000">
                <a:srgbClr val="7AC4F0">
                  <a:alpha val="7000"/>
                </a:srgbClr>
              </a:gs>
            </a:gsLst>
            <a:path path="circle">
              <a:fillToRect l="50000" t="50000" r="50000" b="50000"/>
            </a:path>
          </a:gradFill>
          <a:ln cap="rnd">
            <a:noFill/>
            <a:prstDash val="solid"/>
          </a:ln>
        </p:spPr>
        <p:txBody>
          <a:bodyPr lIns="0" tIns="0" rIns="0" bIns="0"/>
          <a:lstStyle/>
          <a:p>
            <a:endParaRPr lang="en-GB" sz="1803"/>
          </a:p>
        </p:txBody>
      </p:sp>
      <p:sp>
        <p:nvSpPr>
          <p:cNvPr id="4" name="Oval 23">
            <a:extLst>
              <a:ext uri="{FF2B5EF4-FFF2-40B4-BE49-F238E27FC236}">
                <a16:creationId xmlns:a16="http://schemas.microsoft.com/office/drawing/2014/main" id="{035CC08A-DD90-4B9E-BBDB-9B24D78A39BC}"/>
              </a:ext>
            </a:extLst>
          </p:cNvPr>
          <p:cNvSpPr/>
          <p:nvPr/>
        </p:nvSpPr>
        <p:spPr>
          <a:xfrm>
            <a:off x="20857025" y="19007669"/>
            <a:ext cx="3279815" cy="308874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7AC4F0">
                  <a:alpha val="14000"/>
                </a:srgbClr>
              </a:gs>
              <a:gs pos="100000">
                <a:srgbClr val="7AC4F0">
                  <a:alpha val="7000"/>
                </a:srgbClr>
              </a:gs>
            </a:gsLst>
            <a:path path="circle">
              <a:fillToRect l="50000" t="50000" r="50000" b="50000"/>
            </a:path>
          </a:gradFill>
          <a:ln cap="rnd">
            <a:noFill/>
            <a:prstDash val="solid"/>
          </a:ln>
        </p:spPr>
        <p:txBody>
          <a:bodyPr lIns="0" tIns="0" rIns="0" bIns="0"/>
          <a:lstStyle/>
          <a:p>
            <a:endParaRPr lang="en-GB" sz="1803"/>
          </a:p>
        </p:txBody>
      </p:sp>
      <p:sp>
        <p:nvSpPr>
          <p:cNvPr id="5" name="Oval 19">
            <a:extLst>
              <a:ext uri="{FF2B5EF4-FFF2-40B4-BE49-F238E27FC236}">
                <a16:creationId xmlns:a16="http://schemas.microsoft.com/office/drawing/2014/main" id="{DD5008FC-C072-46E0-BD48-1BD9B89DB4D6}"/>
              </a:ext>
            </a:extLst>
          </p:cNvPr>
          <p:cNvSpPr/>
          <p:nvPr/>
        </p:nvSpPr>
        <p:spPr>
          <a:xfrm>
            <a:off x="-509841" y="8315855"/>
            <a:ext cx="13876138" cy="13067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7AC4F0">
                  <a:alpha val="11000"/>
                </a:srgbClr>
              </a:gs>
              <a:gs pos="100000">
                <a:srgbClr val="7AC4F0">
                  <a:alpha val="10000"/>
                </a:srgbClr>
              </a:gs>
            </a:gsLst>
            <a:path path="circle">
              <a:fillToRect l="50000" t="50000" r="50000" b="50000"/>
            </a:path>
          </a:gradFill>
          <a:ln cap="rnd">
            <a:noFill/>
            <a:prstDash val="solid"/>
          </a:ln>
        </p:spPr>
        <p:txBody>
          <a:bodyPr lIns="0" tIns="0" rIns="0" bIns="0"/>
          <a:lstStyle/>
          <a:p>
            <a:endParaRPr lang="en-GB" sz="1803"/>
          </a:p>
        </p:txBody>
      </p:sp>
      <p:sp>
        <p:nvSpPr>
          <p:cNvPr id="6" name="Oval 20">
            <a:extLst>
              <a:ext uri="{FF2B5EF4-FFF2-40B4-BE49-F238E27FC236}">
                <a16:creationId xmlns:a16="http://schemas.microsoft.com/office/drawing/2014/main" id="{CF8EBF54-CC51-4332-8081-5CCC8D47133D}"/>
              </a:ext>
            </a:extLst>
          </p:cNvPr>
          <p:cNvSpPr/>
          <p:nvPr/>
        </p:nvSpPr>
        <p:spPr>
          <a:xfrm>
            <a:off x="-2780489" y="9028640"/>
            <a:ext cx="7821100" cy="73654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7AC4F0">
                  <a:alpha val="8000"/>
                </a:srgbClr>
              </a:gs>
              <a:gs pos="100000">
                <a:srgbClr val="7AC4F0">
                  <a:alpha val="8000"/>
                </a:srgbClr>
              </a:gs>
            </a:gsLst>
            <a:path path="circle">
              <a:fillToRect l="50000" t="50000" r="50000" b="50000"/>
            </a:path>
          </a:gradFill>
          <a:ln cap="rnd">
            <a:noFill/>
            <a:prstDash val="solid"/>
          </a:ln>
        </p:spPr>
        <p:txBody>
          <a:bodyPr lIns="0" tIns="0" rIns="0" bIns="0"/>
          <a:lstStyle/>
          <a:p>
            <a:endParaRPr lang="en-GB" sz="1803"/>
          </a:p>
        </p:txBody>
      </p:sp>
      <p:sp>
        <p:nvSpPr>
          <p:cNvPr id="7" name="Rectangle 18">
            <a:extLst>
              <a:ext uri="{FF2B5EF4-FFF2-40B4-BE49-F238E27FC236}">
                <a16:creationId xmlns:a16="http://schemas.microsoft.com/office/drawing/2014/main" id="{12A41B8C-5DC8-418A-A104-C3461E2D1F31}"/>
              </a:ext>
            </a:extLst>
          </p:cNvPr>
          <p:cNvSpPr/>
          <p:nvPr/>
        </p:nvSpPr>
        <p:spPr>
          <a:xfrm>
            <a:off x="25645344" y="1"/>
            <a:ext cx="2270638" cy="3428167"/>
          </a:xfrm>
          <a:prstGeom prst="rect">
            <a:avLst/>
          </a:prstGeom>
          <a:solidFill>
            <a:srgbClr val="ACD433"/>
          </a:solidFill>
          <a:ln cap="rnd">
            <a:noFill/>
            <a:prstDash val="solid"/>
          </a:ln>
          <a:effectLst>
            <a:outerShdw dist="25402" dir="5400000" algn="tl">
              <a:srgbClr val="000000">
                <a:alpha val="45000"/>
              </a:srgbClr>
            </a:outerShdw>
          </a:effectLst>
        </p:spPr>
        <p:txBody>
          <a:bodyPr lIns="0" tIns="0" rIns="0" bIns="0"/>
          <a:lstStyle/>
          <a:p>
            <a:endParaRPr lang="en-GB" sz="1803"/>
          </a:p>
        </p:txBody>
      </p:sp>
      <p:sp>
        <p:nvSpPr>
          <p:cNvPr id="8" name="Title Placeholder 1">
            <a:extLst>
              <a:ext uri="{FF2B5EF4-FFF2-40B4-BE49-F238E27FC236}">
                <a16:creationId xmlns:a16="http://schemas.microsoft.com/office/drawing/2014/main" id="{6484F5FC-7890-4ED1-8D30-591197C7EC88}"/>
              </a:ext>
            </a:extLst>
          </p:cNvPr>
          <p:cNvSpPr txBox="1">
            <a:spLocks noGrp="1"/>
          </p:cNvSpPr>
          <p:nvPr>
            <p:ph type="title"/>
          </p:nvPr>
        </p:nvSpPr>
        <p:spPr>
          <a:xfrm>
            <a:off x="1604845" y="1411596"/>
            <a:ext cx="23359920" cy="4366927"/>
          </a:xfrm>
          <a:prstGeom prst="rect">
            <a:avLst/>
          </a:prstGeom>
          <a:noFill/>
          <a:ln>
            <a:noFill/>
          </a:ln>
        </p:spPr>
        <p:txBody>
          <a:bodyPr vert="horz" wrap="square" lIns="91440" tIns="45720" rIns="91440" bIns="45720" anchor="t" anchorCtr="0" compatLnSpc="1">
            <a:noAutofit/>
          </a:bodyPr>
          <a:lstStyle/>
          <a:p>
            <a:pPr lvl="0"/>
            <a:r>
              <a:rPr lang="en-US"/>
              <a:t>Click to edit Master title style</a:t>
            </a:r>
          </a:p>
        </p:txBody>
      </p:sp>
      <p:sp>
        <p:nvSpPr>
          <p:cNvPr id="9" name="Text Placeholder 2">
            <a:extLst>
              <a:ext uri="{FF2B5EF4-FFF2-40B4-BE49-F238E27FC236}">
                <a16:creationId xmlns:a16="http://schemas.microsoft.com/office/drawing/2014/main" id="{8ED9A9F2-517D-448C-9210-7311C9FD81AF}"/>
              </a:ext>
            </a:extLst>
          </p:cNvPr>
          <p:cNvSpPr txBox="1">
            <a:spLocks noGrp="1"/>
          </p:cNvSpPr>
          <p:nvPr>
            <p:ph type="body" idx="1"/>
          </p:nvPr>
        </p:nvSpPr>
        <p:spPr>
          <a:xfrm>
            <a:off x="2740466" y="6401138"/>
            <a:ext cx="22221867" cy="13081744"/>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EF217606-3D48-4291-AC00-F4B94993BB92}"/>
              </a:ext>
            </a:extLst>
          </p:cNvPr>
          <p:cNvSpPr txBox="1">
            <a:spLocks noGrp="1"/>
          </p:cNvSpPr>
          <p:nvPr>
            <p:ph type="dt" sz="half" idx="2"/>
          </p:nvPr>
        </p:nvSpPr>
        <p:spPr>
          <a:xfrm rot="5400013">
            <a:off x="24910972" y="5680161"/>
            <a:ext cx="3088742" cy="757077"/>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3430" b="0" i="0" u="none" strike="noStrike" kern="1200" cap="none" spc="0" baseline="0">
                <a:solidFill>
                  <a:srgbClr val="FFFFFF"/>
                </a:solidFill>
                <a:uFillTx/>
                <a:latin typeface="Century Gothic"/>
              </a:defRPr>
            </a:lvl1pPr>
          </a:lstStyle>
          <a:p>
            <a:pPr lvl="0"/>
            <a:fld id="{9023D3FB-8A77-4AC9-AD02-F5F3649BEF3F}" type="datetime1">
              <a:rPr lang="en-GB"/>
              <a:pPr lvl="0"/>
              <a:t>19/06/2021</a:t>
            </a:fld>
            <a:endParaRPr lang="en-GB"/>
          </a:p>
        </p:txBody>
      </p:sp>
      <p:sp>
        <p:nvSpPr>
          <p:cNvPr id="11" name="Footer Placeholder 4">
            <a:extLst>
              <a:ext uri="{FF2B5EF4-FFF2-40B4-BE49-F238E27FC236}">
                <a16:creationId xmlns:a16="http://schemas.microsoft.com/office/drawing/2014/main" id="{A218C803-6643-497D-8877-F2F68F6DD235}"/>
              </a:ext>
            </a:extLst>
          </p:cNvPr>
          <p:cNvSpPr txBox="1">
            <a:spLocks noGrp="1"/>
          </p:cNvSpPr>
          <p:nvPr>
            <p:ph type="ftr" sz="quarter" idx="3"/>
          </p:nvPr>
        </p:nvSpPr>
        <p:spPr>
          <a:xfrm rot="5400013">
            <a:off x="21010430" y="10153319"/>
            <a:ext cx="12035058" cy="757077"/>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GB" sz="3430" b="0" i="0" u="none" strike="noStrike" kern="1200" cap="none" spc="0" baseline="0">
                <a:solidFill>
                  <a:srgbClr val="FFFFFF"/>
                </a:solidFill>
                <a:uFillTx/>
                <a:latin typeface="Century Gothic"/>
              </a:defRPr>
            </a:lvl1pPr>
          </a:lstStyle>
          <a:p>
            <a:pPr lvl="0"/>
            <a:endParaRPr lang="en-GB"/>
          </a:p>
        </p:txBody>
      </p:sp>
      <p:sp>
        <p:nvSpPr>
          <p:cNvPr id="12" name="Slide Number Placeholder 5">
            <a:extLst>
              <a:ext uri="{FF2B5EF4-FFF2-40B4-BE49-F238E27FC236}">
                <a16:creationId xmlns:a16="http://schemas.microsoft.com/office/drawing/2014/main" id="{716603B6-B9D3-4AA4-A8B5-A5DDDAC40D22}"/>
              </a:ext>
            </a:extLst>
          </p:cNvPr>
          <p:cNvSpPr txBox="1">
            <a:spLocks noGrp="1"/>
          </p:cNvSpPr>
          <p:nvPr>
            <p:ph type="sldNum" sz="quarter" idx="4"/>
          </p:nvPr>
        </p:nvSpPr>
        <p:spPr>
          <a:xfrm>
            <a:off x="25714171" y="922127"/>
            <a:ext cx="2081960" cy="2393688"/>
          </a:xfrm>
          <a:prstGeom prst="rect">
            <a:avLst/>
          </a:prstGeom>
          <a:noFill/>
          <a:ln>
            <a:noFill/>
          </a:ln>
        </p:spPr>
        <p:txBody>
          <a:bodyPr vert="horz" wrap="square" lIns="91440" tIns="45720" rIns="91440" bIns="45720" anchor="b" anchorCtr="1" compatLnSpc="1">
            <a:noAutofit/>
          </a:bodyPr>
          <a:lstStyle>
            <a:lvl1pPr marL="0" marR="0" lvl="0" indent="0" algn="ctr" defTabSz="457200" rtl="0" fontAlgn="auto" hangingPunct="1">
              <a:lnSpc>
                <a:spcPct val="100000"/>
              </a:lnSpc>
              <a:spcBef>
                <a:spcPts val="0"/>
              </a:spcBef>
              <a:spcAft>
                <a:spcPts val="0"/>
              </a:spcAft>
              <a:buNone/>
              <a:tabLst/>
              <a:defRPr lang="en-GB" sz="8734" b="0" i="0" u="none" strike="noStrike" kern="1200" cap="none" spc="0" baseline="0">
                <a:solidFill>
                  <a:srgbClr val="FFFFFF"/>
                </a:solidFill>
                <a:uFillTx/>
                <a:latin typeface="Century Gothic"/>
              </a:defRPr>
            </a:lvl1pPr>
          </a:lstStyle>
          <a:p>
            <a:pPr lvl="0"/>
            <a:fld id="{A473B158-2F09-4A28-97A9-D71C3BE4C2D5}"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l" defTabSz="1425595" rtl="0" fontAlgn="auto" hangingPunct="1">
        <a:lnSpc>
          <a:spcPct val="100000"/>
        </a:lnSpc>
        <a:spcBef>
          <a:spcPts val="0"/>
        </a:spcBef>
        <a:spcAft>
          <a:spcPts val="0"/>
        </a:spcAft>
        <a:buNone/>
        <a:tabLst/>
        <a:defRPr lang="en-US" sz="13096" b="0" i="0" u="none" strike="noStrike" kern="1200" cap="none" spc="0" baseline="0">
          <a:solidFill>
            <a:srgbClr val="EBEBEB"/>
          </a:solidFill>
          <a:uFillTx/>
          <a:latin typeface="Century Gothic"/>
        </a:defRPr>
      </a:lvl1pPr>
    </p:titleStyle>
    <p:bodyStyle>
      <a:lvl1pPr marL="1069198" marR="0" lvl="0" indent="-1069198" algn="l" defTabSz="1425595" rtl="0" fontAlgn="auto" hangingPunct="1">
        <a:lnSpc>
          <a:spcPct val="100000"/>
        </a:lnSpc>
        <a:spcBef>
          <a:spcPts val="3120"/>
        </a:spcBef>
        <a:spcAft>
          <a:spcPts val="0"/>
        </a:spcAft>
        <a:buClr>
          <a:srgbClr val="ACD433"/>
        </a:buClr>
        <a:buSzPct val="80000"/>
        <a:buFont typeface="Wingdings 3"/>
        <a:buChar char=""/>
        <a:tabLst/>
        <a:defRPr lang="en-US" sz="6236" b="0" i="0" u="none" strike="noStrike" kern="1200" cap="none" spc="0" baseline="0">
          <a:solidFill>
            <a:srgbClr val="FFFFFF"/>
          </a:solidFill>
          <a:uFillTx/>
          <a:latin typeface="Century Gothic"/>
        </a:defRPr>
      </a:lvl1pPr>
      <a:lvl2pPr marL="2316595" marR="0" lvl="1" indent="-891000" algn="l" defTabSz="1425595" rtl="0" fontAlgn="auto" hangingPunct="1">
        <a:lnSpc>
          <a:spcPct val="100000"/>
        </a:lnSpc>
        <a:spcBef>
          <a:spcPts val="3120"/>
        </a:spcBef>
        <a:spcAft>
          <a:spcPts val="0"/>
        </a:spcAft>
        <a:buClr>
          <a:srgbClr val="ACD433"/>
        </a:buClr>
        <a:buSzPct val="80000"/>
        <a:buFont typeface="Wingdings 3"/>
        <a:buChar char=""/>
        <a:tabLst/>
        <a:defRPr lang="en-US" sz="5613" b="0" i="0" u="none" strike="noStrike" kern="1200" cap="none" spc="0" baseline="0">
          <a:solidFill>
            <a:srgbClr val="FFFFFF"/>
          </a:solidFill>
          <a:uFillTx/>
          <a:latin typeface="Century Gothic"/>
        </a:defRPr>
      </a:lvl2pPr>
      <a:lvl3pPr marL="3563983" marR="0" lvl="2" indent="-712802" algn="l" defTabSz="1425595" rtl="0" fontAlgn="auto" hangingPunct="1">
        <a:lnSpc>
          <a:spcPct val="100000"/>
        </a:lnSpc>
        <a:spcBef>
          <a:spcPts val="3120"/>
        </a:spcBef>
        <a:spcAft>
          <a:spcPts val="0"/>
        </a:spcAft>
        <a:buClr>
          <a:srgbClr val="ACD433"/>
        </a:buClr>
        <a:buSzPct val="80000"/>
        <a:buFont typeface="Wingdings 3"/>
        <a:buChar char=""/>
        <a:tabLst/>
        <a:defRPr lang="en-US" sz="4989" b="0" i="0" u="none" strike="noStrike" kern="1200" cap="none" spc="0" baseline="0">
          <a:solidFill>
            <a:srgbClr val="FFFFFF"/>
          </a:solidFill>
          <a:uFillTx/>
          <a:latin typeface="Century Gothic"/>
        </a:defRPr>
      </a:lvl3pPr>
      <a:lvl4pPr marL="4989588" marR="0" lvl="3" indent="-712802" algn="l" defTabSz="1425595" rtl="0" fontAlgn="auto" hangingPunct="1">
        <a:lnSpc>
          <a:spcPct val="100000"/>
        </a:lnSpc>
        <a:spcBef>
          <a:spcPts val="3120"/>
        </a:spcBef>
        <a:spcAft>
          <a:spcPts val="0"/>
        </a:spcAft>
        <a:buClr>
          <a:srgbClr val="ACD433"/>
        </a:buClr>
        <a:buSzPct val="80000"/>
        <a:buFont typeface="Wingdings 3"/>
        <a:buChar char=""/>
        <a:tabLst/>
        <a:defRPr lang="en-US" sz="4365" b="0" i="0" u="none" strike="noStrike" kern="1200" cap="none" spc="0" baseline="0">
          <a:solidFill>
            <a:srgbClr val="FFFFFF"/>
          </a:solidFill>
          <a:uFillTx/>
          <a:latin typeface="Century Gothic"/>
        </a:defRPr>
      </a:lvl4pPr>
      <a:lvl5pPr marL="6415183" marR="0" lvl="4" indent="-712802" algn="l" defTabSz="1425595" rtl="0" fontAlgn="auto" hangingPunct="1">
        <a:lnSpc>
          <a:spcPct val="100000"/>
        </a:lnSpc>
        <a:spcBef>
          <a:spcPts val="3120"/>
        </a:spcBef>
        <a:spcAft>
          <a:spcPts val="0"/>
        </a:spcAft>
        <a:buClr>
          <a:srgbClr val="ACD433"/>
        </a:buClr>
        <a:buSzPct val="80000"/>
        <a:buFont typeface="Wingdings 3"/>
        <a:buChar char=""/>
        <a:tabLst/>
        <a:defRPr lang="en-US" sz="4365" b="0" i="0" u="none" strike="noStrike" kern="1200" cap="none" spc="0" baseline="0">
          <a:solidFill>
            <a:srgbClr val="FFFFF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nursingtimes.net/opinion/i-am-pleased-to-announce-the-roll-out-of-the-professional-nurse-advocate-programme-05-03-2021/" TargetMode="Externa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chemeClr val="accent1"/>
        </a:solidFill>
        <a:effectLst/>
      </p:bgPr>
    </p:bg>
    <p:spTree>
      <p:nvGrpSpPr>
        <p:cNvPr id="1" name=""/>
        <p:cNvGrpSpPr/>
        <p:nvPr/>
      </p:nvGrpSpPr>
      <p:grpSpPr>
        <a:xfrm>
          <a:off x="0" y="0"/>
          <a:ext cx="0" cy="0"/>
          <a:chOff x="0" y="0"/>
          <a:chExt cx="0" cy="0"/>
        </a:xfrm>
      </p:grpSpPr>
      <p:sp>
        <p:nvSpPr>
          <p:cNvPr id="9" name="TextBox 18">
            <a:extLst>
              <a:ext uri="{FF2B5EF4-FFF2-40B4-BE49-F238E27FC236}">
                <a16:creationId xmlns:a16="http://schemas.microsoft.com/office/drawing/2014/main" id="{1D129611-1A6E-4B31-8BD5-885C619713F0}"/>
              </a:ext>
            </a:extLst>
          </p:cNvPr>
          <p:cNvSpPr txBox="1"/>
          <p:nvPr/>
        </p:nvSpPr>
        <p:spPr>
          <a:xfrm>
            <a:off x="7042829" y="9396925"/>
            <a:ext cx="4221803" cy="369335"/>
          </a:xfrm>
          <a:prstGeom prst="rect">
            <a:avLst/>
          </a:prstGeom>
          <a:noFill/>
          <a:ln cap="rnd">
            <a:noFill/>
          </a:ln>
        </p:spPr>
        <p:txBody>
          <a:bodyPr vert="horz" wrap="square" lIns="91440" tIns="45720" rIns="91440" bIns="45720" anchor="t" anchorCtr="0" compatLnSpc="1">
            <a:spAutoFit/>
          </a:bodyPr>
          <a:lstStyle/>
          <a:p>
            <a:pPr defTabSz="457200">
              <a:defRPr sz="1800" b="0" i="0" u="none" strike="noStrike" kern="0" cap="none" spc="0" baseline="0">
                <a:solidFill>
                  <a:srgbClr val="000000"/>
                </a:solidFill>
                <a:uFillTx/>
              </a:defRPr>
            </a:pPr>
            <a:endParaRPr lang="en-GB">
              <a:solidFill>
                <a:srgbClr val="FFFFFF"/>
              </a:solidFill>
              <a:latin typeface="Century Gothic"/>
            </a:endParaRPr>
          </a:p>
        </p:txBody>
      </p:sp>
      <p:sp>
        <p:nvSpPr>
          <p:cNvPr id="14" name="TextBox 26">
            <a:extLst>
              <a:ext uri="{FF2B5EF4-FFF2-40B4-BE49-F238E27FC236}">
                <a16:creationId xmlns:a16="http://schemas.microsoft.com/office/drawing/2014/main" id="{0E4B5376-EC2E-4287-A1CC-1681F9FCDA7C}"/>
              </a:ext>
            </a:extLst>
          </p:cNvPr>
          <p:cNvSpPr txBox="1"/>
          <p:nvPr/>
        </p:nvSpPr>
        <p:spPr>
          <a:xfrm>
            <a:off x="6789904" y="7136864"/>
            <a:ext cx="4649824" cy="923330"/>
          </a:xfrm>
          <a:prstGeom prst="rect">
            <a:avLst/>
          </a:prstGeom>
          <a:noFill/>
          <a:ln cap="rnd">
            <a:noFill/>
          </a:ln>
        </p:spPr>
        <p:txBody>
          <a:bodyPr vert="horz" wrap="square" lIns="91440" tIns="45720" rIns="91440" bIns="45720" anchor="t" anchorCtr="0" compatLnSpc="1">
            <a:spAutoFit/>
          </a:bodyPr>
          <a:lstStyle/>
          <a:p>
            <a:pPr defTabSz="457200">
              <a:defRPr sz="1800" b="0" i="0" u="none" strike="noStrike" kern="0" cap="none" spc="0" baseline="0">
                <a:solidFill>
                  <a:srgbClr val="000000"/>
                </a:solidFill>
                <a:uFillTx/>
              </a:defRPr>
            </a:pPr>
            <a:endParaRPr lang="en-GB" dirty="0">
              <a:solidFill>
                <a:srgbClr val="1A1919"/>
              </a:solidFill>
              <a:latin typeface="DTL Documenta TOT"/>
            </a:endParaRPr>
          </a:p>
          <a:p>
            <a:pPr defTabSz="457200">
              <a:defRPr sz="1800" b="0" i="0" u="none" strike="noStrike" kern="0" cap="none" spc="0" baseline="0">
                <a:solidFill>
                  <a:srgbClr val="000000"/>
                </a:solidFill>
                <a:uFillTx/>
              </a:defRPr>
            </a:pPr>
            <a:endParaRPr lang="en-GB" dirty="0">
              <a:solidFill>
                <a:srgbClr val="C2002A"/>
              </a:solidFill>
              <a:latin typeface="DTL Documenta TOT"/>
            </a:endParaRPr>
          </a:p>
          <a:p>
            <a:pPr defTabSz="457200">
              <a:defRPr sz="1800" b="0" i="0" u="none" strike="noStrike" kern="0" cap="none" spc="0" baseline="0">
                <a:solidFill>
                  <a:srgbClr val="000000"/>
                </a:solidFill>
                <a:uFillTx/>
              </a:defRPr>
            </a:pPr>
            <a:endParaRPr lang="en-GB" dirty="0">
              <a:solidFill>
                <a:srgbClr val="FFFFFF"/>
              </a:solidFill>
              <a:latin typeface="Century Gothic"/>
            </a:endParaRPr>
          </a:p>
        </p:txBody>
      </p:sp>
      <p:sp>
        <p:nvSpPr>
          <p:cNvPr id="23" name="TextBox 22">
            <a:extLst>
              <a:ext uri="{FF2B5EF4-FFF2-40B4-BE49-F238E27FC236}">
                <a16:creationId xmlns:a16="http://schemas.microsoft.com/office/drawing/2014/main" id="{6D888D9E-100B-43D8-857F-B216AC173225}"/>
              </a:ext>
            </a:extLst>
          </p:cNvPr>
          <p:cNvSpPr txBox="1"/>
          <p:nvPr/>
        </p:nvSpPr>
        <p:spPr>
          <a:xfrm>
            <a:off x="1809347" y="875493"/>
            <a:ext cx="23793855" cy="369332"/>
          </a:xfrm>
          <a:prstGeom prst="rect">
            <a:avLst/>
          </a:prstGeom>
          <a:noFill/>
        </p:spPr>
        <p:txBody>
          <a:bodyPr wrap="square" rtlCol="0">
            <a:spAutoFit/>
          </a:bodyPr>
          <a:lstStyle/>
          <a:p>
            <a:r>
              <a:rPr lang="en-GB" dirty="0"/>
              <a:t>L</a:t>
            </a:r>
          </a:p>
        </p:txBody>
      </p:sp>
      <p:pic>
        <p:nvPicPr>
          <p:cNvPr id="24" name="Picture 23">
            <a:extLst>
              <a:ext uri="{FF2B5EF4-FFF2-40B4-BE49-F238E27FC236}">
                <a16:creationId xmlns:a16="http://schemas.microsoft.com/office/drawing/2014/main" id="{21B56161-B6D6-46D1-B035-69127FDDE2E7}"/>
              </a:ext>
            </a:extLst>
          </p:cNvPr>
          <p:cNvPicPr>
            <a:picLocks noChangeAspect="1"/>
          </p:cNvPicPr>
          <p:nvPr/>
        </p:nvPicPr>
        <p:blipFill>
          <a:blip r:embed="rId2"/>
          <a:stretch>
            <a:fillRect/>
          </a:stretch>
        </p:blipFill>
        <p:spPr>
          <a:xfrm>
            <a:off x="1925325" y="863638"/>
            <a:ext cx="5370420" cy="2404856"/>
          </a:xfrm>
          <a:prstGeom prst="rect">
            <a:avLst/>
          </a:prstGeom>
        </p:spPr>
      </p:pic>
      <p:sp>
        <p:nvSpPr>
          <p:cNvPr id="25" name="TextBox 24">
            <a:extLst>
              <a:ext uri="{FF2B5EF4-FFF2-40B4-BE49-F238E27FC236}">
                <a16:creationId xmlns:a16="http://schemas.microsoft.com/office/drawing/2014/main" id="{FAE13786-592D-4CE4-B292-E8E3E7ED237C}"/>
              </a:ext>
            </a:extLst>
          </p:cNvPr>
          <p:cNvSpPr txBox="1"/>
          <p:nvPr/>
        </p:nvSpPr>
        <p:spPr>
          <a:xfrm>
            <a:off x="8618708" y="875495"/>
            <a:ext cx="8793805" cy="1938992"/>
          </a:xfrm>
          <a:prstGeom prst="rect">
            <a:avLst/>
          </a:prstGeom>
          <a:noFill/>
        </p:spPr>
        <p:txBody>
          <a:bodyPr wrap="square" rtlCol="0">
            <a:spAutoFit/>
          </a:bodyPr>
          <a:lstStyle/>
          <a:p>
            <a:r>
              <a:rPr lang="en-GB" sz="4000" dirty="0">
                <a:solidFill>
                  <a:schemeClr val="bg1"/>
                </a:solidFill>
                <a:ea typeface="Cambria" panose="02040503050406030204" pitchFamily="18" charset="0"/>
              </a:rPr>
              <a:t>Kerensa Davies</a:t>
            </a:r>
          </a:p>
          <a:p>
            <a:r>
              <a:rPr lang="en-GB" sz="4000" dirty="0">
                <a:solidFill>
                  <a:schemeClr val="bg1"/>
                </a:solidFill>
                <a:ea typeface="Cambria" panose="02040503050406030204" pitchFamily="18" charset="0"/>
              </a:rPr>
              <a:t>Sister</a:t>
            </a:r>
          </a:p>
          <a:p>
            <a:r>
              <a:rPr lang="en-GB" sz="4000" dirty="0">
                <a:solidFill>
                  <a:schemeClr val="bg1"/>
                </a:solidFill>
                <a:ea typeface="Cambria" panose="02040503050406030204" pitchFamily="18" charset="0"/>
              </a:rPr>
              <a:t>Royal Preston Hospital Critical Care Unit</a:t>
            </a:r>
          </a:p>
        </p:txBody>
      </p:sp>
      <p:pic>
        <p:nvPicPr>
          <p:cNvPr id="1026" name="Picture 2" descr="Lancashire Teaching Hospitals - Manchester University NHS Foundation Trust">
            <a:extLst>
              <a:ext uri="{FF2B5EF4-FFF2-40B4-BE49-F238E27FC236}">
                <a16:creationId xmlns:a16="http://schemas.microsoft.com/office/drawing/2014/main" id="{7F002465-2DF8-461D-8AC4-DA74D87CF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2513" y="1136823"/>
            <a:ext cx="4591453"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orley&amp;RoyalPreston (@LancsHospitals) | Twitter">
            <a:extLst>
              <a:ext uri="{FF2B5EF4-FFF2-40B4-BE49-F238E27FC236}">
                <a16:creationId xmlns:a16="http://schemas.microsoft.com/office/drawing/2014/main" id="{93CDD956-4829-43D0-91C5-BD85CC6BF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31706" y="99450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C03031AC-C8CD-4EDF-9ED8-83A709A6FA66}"/>
              </a:ext>
            </a:extLst>
          </p:cNvPr>
          <p:cNvSpPr txBox="1"/>
          <p:nvPr/>
        </p:nvSpPr>
        <p:spPr>
          <a:xfrm>
            <a:off x="0" y="5714572"/>
            <a:ext cx="5680957" cy="2862322"/>
          </a:xfrm>
          <a:prstGeom prst="rect">
            <a:avLst/>
          </a:prstGeom>
          <a:noFill/>
          <a:ln w="38100">
            <a:solidFill>
              <a:schemeClr val="bg1"/>
            </a:solidFill>
          </a:ln>
        </p:spPr>
        <p:txBody>
          <a:bodyPr wrap="square" rtlCol="0">
            <a:spAutoFit/>
          </a:bodyPr>
          <a:lstStyle/>
          <a:p>
            <a:r>
              <a:rPr lang="en-GB" sz="3000" b="1" i="0" dirty="0">
                <a:solidFill>
                  <a:schemeClr val="bg1"/>
                </a:solidFill>
                <a:effectLst/>
                <a:ea typeface="Cambria" panose="02040503050406030204" pitchFamily="18" charset="0"/>
              </a:rPr>
              <a:t>The professional nurse advocate (PNA) is someone who has undertaken additional training, enabling them  to provide restorative supervision based on the AEQUIP model. </a:t>
            </a:r>
            <a:endParaRPr lang="en-GB" sz="3000" b="1" dirty="0">
              <a:solidFill>
                <a:schemeClr val="bg1"/>
              </a:solidFill>
              <a:ea typeface="Cambria" panose="02040503050406030204" pitchFamily="18" charset="0"/>
            </a:endParaRPr>
          </a:p>
        </p:txBody>
      </p:sp>
      <p:sp>
        <p:nvSpPr>
          <p:cNvPr id="29" name="TextBox 28">
            <a:extLst>
              <a:ext uri="{FF2B5EF4-FFF2-40B4-BE49-F238E27FC236}">
                <a16:creationId xmlns:a16="http://schemas.microsoft.com/office/drawing/2014/main" id="{EDF3DC28-3616-4A11-9225-CDE0CD292A6C}"/>
              </a:ext>
            </a:extLst>
          </p:cNvPr>
          <p:cNvSpPr txBox="1"/>
          <p:nvPr/>
        </p:nvSpPr>
        <p:spPr>
          <a:xfrm>
            <a:off x="12338888" y="5778376"/>
            <a:ext cx="17782161" cy="13749020"/>
          </a:xfrm>
          <a:prstGeom prst="rect">
            <a:avLst/>
          </a:prstGeom>
          <a:noFill/>
          <a:ln w="38100">
            <a:solidFill>
              <a:schemeClr val="bg1"/>
            </a:solidFill>
          </a:ln>
        </p:spPr>
        <p:txBody>
          <a:bodyPr wrap="square" rtlCol="0">
            <a:spAutoFit/>
          </a:bodyPr>
          <a:lstStyle/>
          <a:p>
            <a:pPr>
              <a:lnSpc>
                <a:spcPct val="107000"/>
              </a:lnSpc>
              <a:spcAft>
                <a:spcPts val="800"/>
              </a:spcAft>
            </a:pPr>
            <a:r>
              <a:rPr lang="en-GB" sz="3000" b="1" dirty="0">
                <a:solidFill>
                  <a:schemeClr val="bg1"/>
                </a:solidFill>
                <a:effectLst/>
                <a:ea typeface="Cambria" panose="02040503050406030204" pitchFamily="18" charset="0"/>
                <a:cs typeface="Times New Roman" panose="02020603050405020304" pitchFamily="18" charset="0"/>
              </a:rPr>
              <a:t>Critically evaluate how the professional advocacy role influences the provision of a high-quality service and can enhance compassion within the workplace. </a:t>
            </a:r>
            <a:endParaRPr lang="en-GB" sz="3000" dirty="0">
              <a:solidFill>
                <a:schemeClr val="bg1"/>
              </a:solidFill>
              <a:effectLst/>
              <a:ea typeface="Cambria" panose="02040503050406030204" pitchFamily="18" charset="0"/>
              <a:cs typeface="Times New Roman" panose="02020603050405020304" pitchFamily="18" charset="0"/>
            </a:endParaRPr>
          </a:p>
          <a:p>
            <a:pPr>
              <a:lnSpc>
                <a:spcPct val="107000"/>
              </a:lnSpc>
              <a:spcAft>
                <a:spcPts val="800"/>
              </a:spcAft>
            </a:pPr>
            <a:r>
              <a:rPr lang="en-GB" sz="3000" i="1" dirty="0">
                <a:solidFill>
                  <a:schemeClr val="bg1"/>
                </a:solidFill>
                <a:effectLst/>
                <a:ea typeface="Cambria" panose="02040503050406030204" pitchFamily="18" charset="0"/>
                <a:cs typeface="Times New Roman" panose="02020603050405020304" pitchFamily="18" charset="0"/>
              </a:rPr>
              <a:t>The Courage of Compassion – Autonomy Belonging Contribution </a:t>
            </a:r>
          </a:p>
          <a:p>
            <a:pPr algn="l"/>
            <a:r>
              <a:rPr lang="en-GB" sz="3000" i="1" dirty="0">
                <a:solidFill>
                  <a:schemeClr val="bg1"/>
                </a:solidFill>
                <a:ea typeface="Cambria" panose="02040503050406030204" pitchFamily="18" charset="0"/>
                <a:cs typeface="Times New Roman" panose="02020603050405020304" pitchFamily="18" charset="0"/>
              </a:rPr>
              <a:t>May 2021 says The role out of the PNA  will be implemented and they will use their </a:t>
            </a:r>
            <a:r>
              <a:rPr lang="en-GB" sz="3000" b="0" i="1" dirty="0">
                <a:solidFill>
                  <a:schemeClr val="bg1"/>
                </a:solidFill>
                <a:effectLst/>
                <a:ea typeface="Cambria" panose="02040503050406030204" pitchFamily="18" charset="0"/>
              </a:rPr>
              <a:t>skills to facilitate restorative supervision to their colleagues. PNA ‘s will  listen and understand challenges and demands of fellow colleagues, they will lead, support and deliver quality improvement initiatives in response.</a:t>
            </a:r>
            <a:endParaRPr lang="en-GB" sz="3000" i="1" dirty="0">
              <a:solidFill>
                <a:schemeClr val="bg1"/>
              </a:solidFill>
              <a:effectLst/>
              <a:ea typeface="Cambria" panose="02040503050406030204" pitchFamily="18" charset="0"/>
              <a:cs typeface="Times New Roman" panose="02020603050405020304" pitchFamily="18" charset="0"/>
            </a:endParaRPr>
          </a:p>
          <a:p>
            <a:pPr>
              <a:lnSpc>
                <a:spcPct val="107000"/>
              </a:lnSpc>
              <a:spcAft>
                <a:spcPts val="800"/>
              </a:spcAft>
            </a:pPr>
            <a:r>
              <a:rPr lang="en-GB" sz="3000" i="1" dirty="0">
                <a:solidFill>
                  <a:schemeClr val="bg1"/>
                </a:solidFill>
                <a:ea typeface="Cambria" panose="02040503050406030204" pitchFamily="18" charset="0"/>
                <a:cs typeface="Times New Roman" panose="02020603050405020304" pitchFamily="18" charset="0"/>
              </a:rPr>
              <a:t>It is time to </a:t>
            </a:r>
            <a:r>
              <a:rPr lang="en-GB" sz="3000" i="1" dirty="0">
                <a:solidFill>
                  <a:schemeClr val="bg1"/>
                </a:solidFill>
                <a:effectLst/>
                <a:ea typeface="Cambria" panose="02040503050406030204" pitchFamily="18" charset="0"/>
                <a:cs typeface="Times New Roman" panose="02020603050405020304" pitchFamily="18" charset="0"/>
              </a:rPr>
              <a:t>thank, repay and restore our people. </a:t>
            </a:r>
          </a:p>
          <a:p>
            <a:pPr>
              <a:lnSpc>
                <a:spcPct val="107000"/>
              </a:lnSpc>
              <a:spcAft>
                <a:spcPts val="800"/>
              </a:spcAft>
            </a:pPr>
            <a:r>
              <a:rPr lang="en-GB" sz="3000" b="1" dirty="0">
                <a:solidFill>
                  <a:schemeClr val="bg1"/>
                </a:solidFill>
                <a:effectLst/>
                <a:ea typeface="Cambria" panose="02040503050406030204" pitchFamily="18" charset="0"/>
                <a:cs typeface="Times New Roman" panose="02020603050405020304" pitchFamily="18" charset="0"/>
              </a:rPr>
              <a:t>Critically reflect on the importance of collaborative working especially with other professional advocates and how this role will support governance and quality improvement frameworks to facilitate a positive culture of service improvement.</a:t>
            </a:r>
            <a:endParaRPr lang="en-GB" sz="3000" dirty="0">
              <a:solidFill>
                <a:schemeClr val="bg1"/>
              </a:solidFill>
              <a:effectLst/>
              <a:ea typeface="Cambria" panose="02040503050406030204" pitchFamily="18" charset="0"/>
              <a:cs typeface="Times New Roman" panose="02020603050405020304" pitchFamily="18" charset="0"/>
            </a:endParaRPr>
          </a:p>
          <a:p>
            <a:pPr>
              <a:lnSpc>
                <a:spcPct val="107000"/>
              </a:lnSpc>
              <a:spcAft>
                <a:spcPts val="800"/>
              </a:spcAft>
            </a:pPr>
            <a:r>
              <a:rPr lang="en-GB" sz="3000" i="1" dirty="0">
                <a:solidFill>
                  <a:schemeClr val="bg1"/>
                </a:solidFill>
                <a:effectLst/>
                <a:ea typeface="Cambria" panose="02040503050406030204" pitchFamily="18" charset="0"/>
                <a:cs typeface="Times New Roman" panose="02020603050405020304" pitchFamily="18" charset="0"/>
              </a:rPr>
              <a:t>CQC  key line of Enquiry; Are they caring? Are they responsive to peoples needs.</a:t>
            </a:r>
            <a:endParaRPr lang="en-GB" sz="3000" dirty="0">
              <a:solidFill>
                <a:schemeClr val="bg1"/>
              </a:solidFill>
              <a:effectLst/>
              <a:ea typeface="Cambria" panose="02040503050406030204" pitchFamily="18" charset="0"/>
              <a:cs typeface="Times New Roman" panose="02020603050405020304" pitchFamily="18" charset="0"/>
            </a:endParaRPr>
          </a:p>
          <a:p>
            <a:pPr>
              <a:lnSpc>
                <a:spcPct val="107000"/>
              </a:lnSpc>
              <a:spcAft>
                <a:spcPts val="800"/>
              </a:spcAft>
            </a:pPr>
            <a:r>
              <a:rPr lang="en-GB" sz="3000" i="1" dirty="0">
                <a:solidFill>
                  <a:schemeClr val="bg1"/>
                </a:solidFill>
                <a:effectLst/>
                <a:ea typeface="Cambria" panose="02040503050406030204" pitchFamily="18" charset="0"/>
                <a:cs typeface="Times New Roman" panose="02020603050405020304" pitchFamily="18" charset="0"/>
              </a:rPr>
              <a:t>MNC  Code of Conduct; Employer organisations should support their staff in upholding the standards</a:t>
            </a:r>
            <a:endParaRPr lang="en-GB" sz="3000" dirty="0">
              <a:solidFill>
                <a:schemeClr val="bg1"/>
              </a:solidFill>
              <a:effectLst/>
              <a:ea typeface="Cambria" panose="02040503050406030204" pitchFamily="18" charset="0"/>
              <a:cs typeface="Times New Roman" panose="02020603050405020304" pitchFamily="18" charset="0"/>
            </a:endParaRPr>
          </a:p>
          <a:p>
            <a:pPr>
              <a:lnSpc>
                <a:spcPct val="107000"/>
              </a:lnSpc>
              <a:spcAft>
                <a:spcPts val="800"/>
              </a:spcAft>
            </a:pPr>
            <a:r>
              <a:rPr lang="en-GB" sz="3000" i="1" dirty="0">
                <a:solidFill>
                  <a:schemeClr val="bg1"/>
                </a:solidFill>
                <a:effectLst/>
                <a:ea typeface="Cambria" panose="02040503050406030204" pitchFamily="18" charset="0"/>
                <a:cs typeface="Times New Roman" panose="02020603050405020304" pitchFamily="18" charset="0"/>
              </a:rPr>
              <a:t>Lancashire Teaching Hospital Trust Values – Compassion, Empowered, Collaborative</a:t>
            </a:r>
            <a:endParaRPr lang="en-GB" sz="3000" dirty="0">
              <a:solidFill>
                <a:schemeClr val="bg1"/>
              </a:solidFill>
              <a:effectLst/>
              <a:ea typeface="Cambria" panose="02040503050406030204" pitchFamily="18" charset="0"/>
              <a:cs typeface="Times New Roman" panose="02020603050405020304" pitchFamily="18" charset="0"/>
            </a:endParaRPr>
          </a:p>
          <a:p>
            <a:pPr>
              <a:lnSpc>
                <a:spcPct val="107000"/>
              </a:lnSpc>
              <a:spcAft>
                <a:spcPts val="800"/>
              </a:spcAft>
            </a:pPr>
            <a:r>
              <a:rPr lang="en-GB" sz="3000" i="1" dirty="0">
                <a:solidFill>
                  <a:schemeClr val="bg1"/>
                </a:solidFill>
                <a:effectLst/>
                <a:ea typeface="Cambria" panose="02040503050406030204" pitchFamily="18" charset="0"/>
                <a:cs typeface="Times New Roman" panose="02020603050405020304" pitchFamily="18" charset="0"/>
              </a:rPr>
              <a:t>Design a poster that will help identify how stress builds, what the signs are and where they can seek help it will also include tips on building resilience. </a:t>
            </a:r>
            <a:endParaRPr lang="en-GB" sz="3000" dirty="0">
              <a:solidFill>
                <a:schemeClr val="bg1"/>
              </a:solidFill>
              <a:effectLst/>
              <a:ea typeface="Cambria" panose="02040503050406030204" pitchFamily="18" charset="0"/>
              <a:cs typeface="Times New Roman" panose="02020603050405020304" pitchFamily="18" charset="0"/>
            </a:endParaRPr>
          </a:p>
          <a:p>
            <a:pPr>
              <a:lnSpc>
                <a:spcPct val="107000"/>
              </a:lnSpc>
              <a:spcAft>
                <a:spcPts val="800"/>
              </a:spcAft>
            </a:pPr>
            <a:r>
              <a:rPr lang="en-GB" sz="3000" b="1" dirty="0">
                <a:solidFill>
                  <a:schemeClr val="bg1"/>
                </a:solidFill>
                <a:effectLst/>
                <a:ea typeface="Cambria" panose="02040503050406030204" pitchFamily="18" charset="0"/>
                <a:cs typeface="Times New Roman" panose="02020603050405020304" pitchFamily="18" charset="0"/>
              </a:rPr>
              <a:t>Critically explore how the professional advocate can support practitioners to develop self-awareness and to recognise enablers of good health and wellbeing that promotes the development of personal and team resilience across the workforce.</a:t>
            </a:r>
            <a:endParaRPr lang="en-GB" sz="3000" dirty="0">
              <a:solidFill>
                <a:schemeClr val="bg1"/>
              </a:solidFill>
              <a:effectLst/>
              <a:ea typeface="Cambria" panose="02040503050406030204" pitchFamily="18" charset="0"/>
              <a:cs typeface="Times New Roman" panose="02020603050405020304" pitchFamily="18" charset="0"/>
            </a:endParaRPr>
          </a:p>
          <a:p>
            <a:pPr>
              <a:lnSpc>
                <a:spcPct val="107000"/>
              </a:lnSpc>
              <a:spcAft>
                <a:spcPts val="800"/>
              </a:spcAft>
            </a:pPr>
            <a:r>
              <a:rPr lang="en-GB" sz="3000" i="1" dirty="0">
                <a:solidFill>
                  <a:schemeClr val="bg1"/>
                </a:solidFill>
                <a:effectLst/>
                <a:ea typeface="Cambria" panose="02040503050406030204" pitchFamily="18" charset="0"/>
                <a:cs typeface="Times New Roman" panose="02020603050405020304" pitchFamily="18" charset="0"/>
              </a:rPr>
              <a:t>The PNA will benefit staff by ‘supporting  them through a continuous improvement process that aims the build personal and professional resilience, enhance quality of care.’</a:t>
            </a:r>
            <a:endParaRPr lang="en-GB" sz="3000" dirty="0">
              <a:solidFill>
                <a:schemeClr val="bg1"/>
              </a:solidFill>
              <a:effectLst/>
              <a:ea typeface="Cambria" panose="02040503050406030204" pitchFamily="18" charset="0"/>
              <a:cs typeface="Times New Roman" panose="02020603050405020304" pitchFamily="18" charset="0"/>
            </a:endParaRPr>
          </a:p>
          <a:p>
            <a:pPr>
              <a:lnSpc>
                <a:spcPct val="107000"/>
              </a:lnSpc>
              <a:spcAft>
                <a:spcPts val="800"/>
              </a:spcAft>
            </a:pPr>
            <a:r>
              <a:rPr lang="en-GB" sz="3000" i="1" dirty="0">
                <a:solidFill>
                  <a:schemeClr val="bg1"/>
                </a:solidFill>
                <a:effectLst/>
                <a:ea typeface="Cambria" panose="02040503050406030204" pitchFamily="18" charset="0"/>
                <a:cs typeface="Calibri" panose="020F0502020204030204" pitchFamily="34" charset="0"/>
              </a:rPr>
              <a:t>They will  provide</a:t>
            </a:r>
            <a:r>
              <a:rPr lang="en-GB" sz="3000" i="1" dirty="0">
                <a:solidFill>
                  <a:schemeClr val="bg1"/>
                </a:solidFill>
                <a:ea typeface="Cambria" panose="02040503050406030204" pitchFamily="18" charset="0"/>
                <a:cs typeface="Calibri" panose="020F0502020204030204" pitchFamily="34" charset="0"/>
              </a:rPr>
              <a:t>; </a:t>
            </a:r>
            <a:r>
              <a:rPr lang="en-GB" sz="3000" i="1" dirty="0">
                <a:solidFill>
                  <a:schemeClr val="bg1"/>
                </a:solidFill>
                <a:effectLst/>
                <a:ea typeface="Cambria" panose="02040503050406030204" pitchFamily="18" charset="0"/>
                <a:cs typeface="Calibri" panose="020F0502020204030204" pitchFamily="34" charset="0"/>
              </a:rPr>
              <a:t>Supportive management, good leadership, staff training  to recognise stress and to empower </a:t>
            </a:r>
            <a:r>
              <a:rPr lang="en-GB" sz="3000" i="1" dirty="0">
                <a:solidFill>
                  <a:schemeClr val="bg1"/>
                </a:solidFill>
                <a:ea typeface="Cambria" panose="02040503050406030204" pitchFamily="18" charset="0"/>
                <a:cs typeface="Calibri" panose="020F0502020204030204" pitchFamily="34" charset="0"/>
              </a:rPr>
              <a:t>nurses to </a:t>
            </a:r>
            <a:r>
              <a:rPr lang="en-GB" sz="3000" i="1" dirty="0">
                <a:solidFill>
                  <a:schemeClr val="bg1"/>
                </a:solidFill>
                <a:effectLst/>
                <a:ea typeface="Cambria" panose="02040503050406030204" pitchFamily="18" charset="0"/>
                <a:cs typeface="Calibri" panose="020F0502020204030204" pitchFamily="34" charset="0"/>
              </a:rPr>
              <a:t>actively implement solutions.</a:t>
            </a:r>
          </a:p>
          <a:p>
            <a:pPr>
              <a:lnSpc>
                <a:spcPct val="107000"/>
              </a:lnSpc>
              <a:spcAft>
                <a:spcPts val="800"/>
              </a:spcAft>
            </a:pPr>
            <a:r>
              <a:rPr lang="en-GB" sz="3000" i="1" dirty="0">
                <a:solidFill>
                  <a:schemeClr val="bg1"/>
                </a:solidFill>
                <a:ea typeface="Cambria" panose="02040503050406030204" pitchFamily="18" charset="0"/>
                <a:cs typeface="Calibri" panose="020F0502020204030204" pitchFamily="34" charset="0"/>
              </a:rPr>
              <a:t>Nurses who receive supervision; have improved capacity to think, reflect and cope</a:t>
            </a:r>
          </a:p>
          <a:p>
            <a:pPr>
              <a:lnSpc>
                <a:spcPct val="107000"/>
              </a:lnSpc>
              <a:spcAft>
                <a:spcPts val="800"/>
              </a:spcAft>
            </a:pPr>
            <a:r>
              <a:rPr lang="en-GB" sz="3000" i="1" dirty="0">
                <a:solidFill>
                  <a:schemeClr val="bg1"/>
                </a:solidFill>
                <a:effectLst/>
                <a:ea typeface="Cambria" panose="02040503050406030204" pitchFamily="18" charset="0"/>
                <a:cs typeface="Calibri" panose="020F0502020204030204" pitchFamily="34" charset="0"/>
              </a:rPr>
              <a:t>Organisational attachment  - is </a:t>
            </a:r>
            <a:r>
              <a:rPr lang="en-GB" sz="3000" i="1" dirty="0">
                <a:solidFill>
                  <a:schemeClr val="bg1"/>
                </a:solidFill>
                <a:ea typeface="Cambria" panose="02040503050406030204" pitchFamily="18" charset="0"/>
                <a:cs typeface="Calibri" panose="020F0502020204030204" pitchFamily="34" charset="0"/>
              </a:rPr>
              <a:t>a significant indicator of their capacity to remain resilient</a:t>
            </a:r>
          </a:p>
          <a:p>
            <a:pPr>
              <a:lnSpc>
                <a:spcPct val="107000"/>
              </a:lnSpc>
              <a:spcAft>
                <a:spcPts val="800"/>
              </a:spcAft>
            </a:pPr>
            <a:r>
              <a:rPr lang="en-GB" sz="3000" i="1" dirty="0">
                <a:solidFill>
                  <a:schemeClr val="bg1"/>
                </a:solidFill>
                <a:ea typeface="Cambria" panose="02040503050406030204" pitchFamily="18" charset="0"/>
                <a:cs typeface="Calibri" panose="020F0502020204030204" pitchFamily="34" charset="0"/>
              </a:rPr>
              <a:t>Staff are empowered, revigorated, energised, these factors can lead to increased job satisfaction</a:t>
            </a:r>
          </a:p>
        </p:txBody>
      </p:sp>
      <p:sp>
        <p:nvSpPr>
          <p:cNvPr id="2" name="TextBox 1">
            <a:extLst>
              <a:ext uri="{FF2B5EF4-FFF2-40B4-BE49-F238E27FC236}">
                <a16:creationId xmlns:a16="http://schemas.microsoft.com/office/drawing/2014/main" id="{8D33EA41-D984-4F6A-B6D6-ACADEFB94138}"/>
              </a:ext>
            </a:extLst>
          </p:cNvPr>
          <p:cNvSpPr txBox="1"/>
          <p:nvPr/>
        </p:nvSpPr>
        <p:spPr>
          <a:xfrm>
            <a:off x="0" y="19526042"/>
            <a:ext cx="30275213" cy="1243930"/>
          </a:xfrm>
          <a:prstGeom prst="rect">
            <a:avLst/>
          </a:prstGeom>
          <a:noFill/>
        </p:spPr>
        <p:txBody>
          <a:bodyPr wrap="square" rtlCol="0">
            <a:spAutoFit/>
          </a:bodyPr>
          <a:lstStyle/>
          <a:p>
            <a:pPr>
              <a:lnSpc>
                <a:spcPct val="105000"/>
              </a:lnSpc>
              <a:spcAft>
                <a:spcPts val="800"/>
              </a:spcAft>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Dean W, Talbot S, Dean A.. Reframing clinician distress: moral injury not burnout. </a:t>
            </a:r>
            <a:r>
              <a:rPr lang="en-GB"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Fed </a:t>
            </a:r>
            <a:r>
              <a:rPr lang="en-GB" sz="1800" i="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Pract</a:t>
            </a:r>
            <a:r>
              <a:rPr lang="en-GB"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Health </a:t>
            </a:r>
            <a:r>
              <a:rPr lang="en-GB" sz="1800" i="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Pract</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2019;36(9):400–402. </a:t>
            </a: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“Unscrambling what’s in your head”: A mixed method evaluation of clinical supervision for midwives (2017) B Love, M </a:t>
            </a:r>
            <a:r>
              <a:rPr lang="en-GB" sz="18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Sidebotham</a:t>
            </a: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J Fenwick, S Harvey, G Fairbrother 10.1016/j.wombi.2016.11.002 Women and Birth  </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May, R. (21–02-05). </a:t>
            </a:r>
            <a:r>
              <a:rPr lang="en-GB"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Mrs</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Nursing Times. </a:t>
            </a:r>
            <a:r>
              <a:rPr lang="en-GB" sz="1800" u="sng" dirty="0">
                <a:solidFill>
                  <a:schemeClr val="bg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https://www.nursingtimes.net/opinion/i-am-pleased-to-announce-the-roll-out-of-the-professional-nurse-advocate-programme-05-03-2021/</a:t>
            </a:r>
            <a:r>
              <a:rPr lang="en-GB" sz="1800" u="sng" dirty="0">
                <a:solidFill>
                  <a:schemeClr val="bg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NHS England. A-EQUIP: A Model of Clinical Midwifery Supervision. London: NHS England; 2017 Nursing and Midwifery Council. The Code 2018. London: NMC; 2018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Wallbank</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S.(2010)  Restorative Clinical Supervision Manual. NHS West Midlands Restorative Clinical Supervision Programme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Wallbank</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 Hatton S (2011) Reducing burnout and stress: the effectiveness of clinical supervision. Community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Pract</a:t>
            </a: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84(7): 31–5 </a:t>
            </a: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Elliott, V., &amp; </a:t>
            </a:r>
            <a:r>
              <a:rPr lang="en-GB" sz="18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Wallbank</a:t>
            </a: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S. (2013). Giving something for me: Working with health visitors’ experiences of restorative supervision. </a:t>
            </a:r>
            <a:r>
              <a:rPr lang="en-GB" sz="18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Journal of Health Visiting</a:t>
            </a: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a:t>
            </a:r>
            <a:r>
              <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(7), 406–410. </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649F127-9C52-41D7-80D4-C831102FA6D5}"/>
              </a:ext>
            </a:extLst>
          </p:cNvPr>
          <p:cNvSpPr txBox="1"/>
          <p:nvPr/>
        </p:nvSpPr>
        <p:spPr>
          <a:xfrm>
            <a:off x="8006213" y="3574183"/>
            <a:ext cx="15028885" cy="2204193"/>
          </a:xfrm>
          <a:prstGeom prst="rect">
            <a:avLst/>
          </a:prstGeom>
          <a:noFill/>
          <a:ln w="38100">
            <a:noFill/>
          </a:ln>
        </p:spPr>
        <p:txBody>
          <a:bodyPr wrap="square" rtlCol="0">
            <a:spAutoFit/>
          </a:bodyPr>
          <a:lstStyle/>
          <a:p>
            <a:pPr algn="ctr">
              <a:lnSpc>
                <a:spcPct val="104000"/>
              </a:lnSpc>
              <a:spcAft>
                <a:spcPts val="800"/>
              </a:spcAft>
            </a:pPr>
            <a:r>
              <a:rPr lang="en-GB" sz="3000" b="1" dirty="0">
                <a:solidFill>
                  <a:schemeClr val="bg1"/>
                </a:solidFill>
                <a:effectLst/>
                <a:ea typeface="Cambria" panose="02040503050406030204" pitchFamily="18" charset="0"/>
                <a:cs typeface="Times New Roman" panose="02020603050405020304" pitchFamily="18" charset="0"/>
              </a:rPr>
              <a:t>A QI Project that will introduce th</a:t>
            </a:r>
            <a:r>
              <a:rPr lang="en-GB" sz="3000" b="1" dirty="0">
                <a:solidFill>
                  <a:schemeClr val="bg1"/>
                </a:solidFill>
                <a:ea typeface="Cambria" panose="02040503050406030204" pitchFamily="18" charset="0"/>
                <a:cs typeface="Times New Roman" panose="02020603050405020304" pitchFamily="18" charset="0"/>
              </a:rPr>
              <a:t>e Role of the PNA to CRCU, who will instigate</a:t>
            </a:r>
            <a:r>
              <a:rPr lang="en-GB" sz="3000" b="1" dirty="0">
                <a:solidFill>
                  <a:schemeClr val="bg1"/>
                </a:solidFill>
                <a:effectLst/>
                <a:ea typeface="Cambria" panose="02040503050406030204" pitchFamily="18" charset="0"/>
                <a:cs typeface="Times New Roman" panose="02020603050405020304" pitchFamily="18" charset="0"/>
              </a:rPr>
              <a:t> restorative Supervision sessions to staff along with a self-help poster</a:t>
            </a:r>
          </a:p>
          <a:p>
            <a:pPr algn="ctr">
              <a:lnSpc>
                <a:spcPct val="104000"/>
              </a:lnSpc>
              <a:spcAft>
                <a:spcPts val="800"/>
              </a:spcAft>
            </a:pPr>
            <a:r>
              <a:rPr lang="en-GB" sz="3000" b="1" dirty="0">
                <a:solidFill>
                  <a:srgbClr val="FFFFFF"/>
                </a:solidFill>
                <a:ea typeface="Cambria" panose="02040503050406030204" pitchFamily="18" charset="0"/>
                <a:cs typeface="Calibri" pitchFamily="34"/>
              </a:rPr>
              <a:t>H14320 – Professional Nurse Advocate</a:t>
            </a:r>
          </a:p>
          <a:p>
            <a:pPr algn="ctr">
              <a:lnSpc>
                <a:spcPct val="104000"/>
              </a:lnSpc>
              <a:spcAft>
                <a:spcPts val="800"/>
              </a:spcAft>
            </a:pPr>
            <a:endParaRPr lang="en-GB"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8A01CDC-FE79-4509-8179-33E44F85CE64}"/>
              </a:ext>
            </a:extLst>
          </p:cNvPr>
          <p:cNvSpPr txBox="1"/>
          <p:nvPr/>
        </p:nvSpPr>
        <p:spPr>
          <a:xfrm>
            <a:off x="1" y="8865853"/>
            <a:ext cx="5680956" cy="3497111"/>
          </a:xfrm>
          <a:prstGeom prst="rect">
            <a:avLst/>
          </a:prstGeom>
          <a:noFill/>
          <a:ln w="38100">
            <a:solidFill>
              <a:schemeClr val="bg1"/>
            </a:solidFill>
          </a:ln>
        </p:spPr>
        <p:txBody>
          <a:bodyPr wrap="square" rtlCol="0">
            <a:spAutoFit/>
          </a:bodyPr>
          <a:lstStyle/>
          <a:p>
            <a:pPr>
              <a:lnSpc>
                <a:spcPct val="106000"/>
              </a:lnSpc>
              <a:spcAft>
                <a:spcPts val="800"/>
              </a:spcAft>
            </a:pPr>
            <a:r>
              <a:rPr lang="en-GB" sz="3000" b="1" dirty="0">
                <a:solidFill>
                  <a:schemeClr val="bg1"/>
                </a:solidFill>
                <a:effectLst/>
                <a:ea typeface="Cambria" panose="02040503050406030204" pitchFamily="18" charset="0"/>
                <a:cs typeface="Times New Roman" panose="02020603050405020304" pitchFamily="18" charset="0"/>
              </a:rPr>
              <a:t>Restorative supervision contains elements of psychological support including listening, supporting and challenging the supervisee to improve their capacity to cope, especially in managing difficult and stressful situations.</a:t>
            </a:r>
          </a:p>
        </p:txBody>
      </p:sp>
      <p:sp>
        <p:nvSpPr>
          <p:cNvPr id="4" name="TextBox 3">
            <a:extLst>
              <a:ext uri="{FF2B5EF4-FFF2-40B4-BE49-F238E27FC236}">
                <a16:creationId xmlns:a16="http://schemas.microsoft.com/office/drawing/2014/main" id="{B04370C0-5BA5-46A0-8B8D-91AF50783895}"/>
              </a:ext>
            </a:extLst>
          </p:cNvPr>
          <p:cNvSpPr txBox="1"/>
          <p:nvPr/>
        </p:nvSpPr>
        <p:spPr>
          <a:xfrm>
            <a:off x="6067124" y="5704177"/>
            <a:ext cx="6095384" cy="550279"/>
          </a:xfrm>
          <a:prstGeom prst="rect">
            <a:avLst/>
          </a:prstGeom>
          <a:noFill/>
          <a:ln w="38100">
            <a:solidFill>
              <a:schemeClr val="accent1"/>
            </a:solidFill>
          </a:ln>
        </p:spPr>
        <p:txBody>
          <a:bodyPr wrap="square" rtlCol="0">
            <a:spAutoFit/>
            <a:scene3d>
              <a:camera prst="orthographicFront"/>
              <a:lightRig rig="threePt" dir="t"/>
            </a:scene3d>
            <a:sp3d extrusionH="57150">
              <a:bevelT w="38100" h="38100" prst="angle"/>
            </a:sp3d>
          </a:bodyPr>
          <a:lstStyle/>
          <a:p>
            <a:pPr>
              <a:lnSpc>
                <a:spcPct val="107000"/>
              </a:lnSpc>
              <a:spcAft>
                <a:spcPts val="800"/>
              </a:spcAft>
            </a:pPr>
            <a:endParaRPr lang="en-GB" sz="3000" b="1" dirty="0">
              <a:solidFill>
                <a:schemeClr val="bg1"/>
              </a:solidFill>
              <a:effectLst/>
              <a:latin typeface="Cambria" panose="02040503050406030204" pitchFamily="18" charset="0"/>
              <a:ea typeface="Cambria" panose="02040503050406030204" pitchFamily="18" charset="0"/>
              <a:cs typeface="Calibri" panose="020F0502020204030204" pitchFamily="34" charset="0"/>
            </a:endParaRPr>
          </a:p>
        </p:txBody>
      </p:sp>
      <p:pic>
        <p:nvPicPr>
          <p:cNvPr id="18" name="Picture 17">
            <a:extLst>
              <a:ext uri="{FF2B5EF4-FFF2-40B4-BE49-F238E27FC236}">
                <a16:creationId xmlns:a16="http://schemas.microsoft.com/office/drawing/2014/main" id="{CD7B5DAA-B773-434B-935E-351E7127911E}"/>
              </a:ext>
            </a:extLst>
          </p:cNvPr>
          <p:cNvPicPr/>
          <p:nvPr/>
        </p:nvPicPr>
        <p:blipFill>
          <a:blip r:embed="rId6"/>
          <a:stretch>
            <a:fillRect/>
          </a:stretch>
        </p:blipFill>
        <p:spPr>
          <a:xfrm>
            <a:off x="0" y="13094366"/>
            <a:ext cx="5680956" cy="5503685"/>
          </a:xfrm>
          <a:prstGeom prst="rect">
            <a:avLst/>
          </a:prstGeom>
          <a:ln w="38100">
            <a:noFill/>
          </a:ln>
        </p:spPr>
      </p:pic>
      <p:sp>
        <p:nvSpPr>
          <p:cNvPr id="7" name="TextBox 6">
            <a:extLst>
              <a:ext uri="{FF2B5EF4-FFF2-40B4-BE49-F238E27FC236}">
                <a16:creationId xmlns:a16="http://schemas.microsoft.com/office/drawing/2014/main" id="{403384E7-BCB7-402F-9DE5-D9B1AB206045}"/>
              </a:ext>
            </a:extLst>
          </p:cNvPr>
          <p:cNvSpPr txBox="1"/>
          <p:nvPr/>
        </p:nvSpPr>
        <p:spPr>
          <a:xfrm>
            <a:off x="6078652" y="5697841"/>
            <a:ext cx="5680957" cy="10854382"/>
          </a:xfrm>
          <a:prstGeom prst="rect">
            <a:avLst/>
          </a:prstGeom>
          <a:noFill/>
          <a:ln w="38100">
            <a:solidFill>
              <a:schemeClr val="bg1"/>
            </a:solidFill>
          </a:ln>
        </p:spPr>
        <p:txBody>
          <a:bodyPr wrap="square" rtlCol="0">
            <a:spAutoFit/>
          </a:bodyPr>
          <a:lstStyle/>
          <a:p>
            <a:pPr>
              <a:lnSpc>
                <a:spcPct val="107000"/>
              </a:lnSpc>
              <a:spcAft>
                <a:spcPts val="800"/>
              </a:spcAft>
            </a:pPr>
            <a:r>
              <a:rPr lang="en-GB" sz="3000" b="1" dirty="0">
                <a:solidFill>
                  <a:schemeClr val="bg1"/>
                </a:solidFill>
                <a:effectLst/>
                <a:ea typeface="Cambria" panose="02040503050406030204" pitchFamily="18" charset="0"/>
                <a:cs typeface="Calibri" panose="020F0502020204030204" pitchFamily="34" charset="0"/>
              </a:rPr>
              <a:t>S -  By introducing restorative supervision within critical care and the production of a self-help poster, the aim is to reduce sickness by 10% within 6 months</a:t>
            </a:r>
          </a:p>
          <a:p>
            <a:pPr>
              <a:lnSpc>
                <a:spcPct val="107000"/>
              </a:lnSpc>
              <a:spcAft>
                <a:spcPts val="800"/>
              </a:spcAft>
            </a:pPr>
            <a:r>
              <a:rPr lang="en-GB" sz="3000" b="1" dirty="0">
                <a:solidFill>
                  <a:schemeClr val="bg1"/>
                </a:solidFill>
                <a:effectLst/>
                <a:ea typeface="Cambria" panose="02040503050406030204" pitchFamily="18" charset="0"/>
                <a:cs typeface="Calibri" panose="020F0502020204030204" pitchFamily="34" charset="0"/>
              </a:rPr>
              <a:t>M –Sickness is recorded in accordance with trust guidelines, any reduction will be easily identified.</a:t>
            </a:r>
          </a:p>
          <a:p>
            <a:pPr>
              <a:lnSpc>
                <a:spcPct val="107000"/>
              </a:lnSpc>
              <a:spcAft>
                <a:spcPts val="800"/>
              </a:spcAft>
            </a:pPr>
            <a:r>
              <a:rPr lang="en-GB" sz="3000" b="1" dirty="0">
                <a:solidFill>
                  <a:schemeClr val="bg1"/>
                </a:solidFill>
                <a:effectLst/>
                <a:ea typeface="Cambria" panose="02040503050406030204" pitchFamily="18" charset="0"/>
                <a:cs typeface="Calibri" panose="020F0502020204030204" pitchFamily="34" charset="0"/>
              </a:rPr>
              <a:t>A – A 10%  reduction equates to a potential saving of £4800 per month</a:t>
            </a:r>
          </a:p>
          <a:p>
            <a:pPr>
              <a:lnSpc>
                <a:spcPct val="107000"/>
              </a:lnSpc>
              <a:spcAft>
                <a:spcPts val="800"/>
              </a:spcAft>
            </a:pPr>
            <a:r>
              <a:rPr lang="en-GB" sz="3000" b="1" dirty="0">
                <a:solidFill>
                  <a:schemeClr val="bg1"/>
                </a:solidFill>
                <a:effectLst/>
                <a:ea typeface="Cambria" panose="02040503050406030204" pitchFamily="18" charset="0"/>
                <a:cs typeface="Calibri" panose="020F0502020204030204" pitchFamily="34" charset="0"/>
              </a:rPr>
              <a:t>R – Reasons for staff being off sick are multi-faceted, whilst the target is currently 4% it was May 2019 when this target was last reached – therefore a 10% reduction is achievable</a:t>
            </a:r>
          </a:p>
          <a:p>
            <a:pPr>
              <a:lnSpc>
                <a:spcPct val="107000"/>
              </a:lnSpc>
              <a:spcAft>
                <a:spcPts val="800"/>
              </a:spcAft>
            </a:pPr>
            <a:r>
              <a:rPr lang="en-GB" sz="3000" b="1" dirty="0">
                <a:solidFill>
                  <a:schemeClr val="bg1"/>
                </a:solidFill>
                <a:effectLst/>
                <a:ea typeface="Cambria" panose="02040503050406030204" pitchFamily="18" charset="0"/>
                <a:cs typeface="Calibri" panose="020F0502020204030204" pitchFamily="34" charset="0"/>
              </a:rPr>
              <a:t>T – Rates will be reviewed 6 months after the interventions have been implemented.</a:t>
            </a:r>
          </a:p>
        </p:txBody>
      </p:sp>
    </p:spTree>
  </p:cSld>
  <p:clrMapOvr>
    <a:masterClrMapping/>
  </p:clrMapOvr>
</p:sld>
</file>

<file path=ppt/theme/theme1.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17136</TotalTime>
  <Words>746</Words>
  <Application>Microsoft Office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Cambria</vt:lpstr>
      <vt:lpstr>Century Gothic</vt:lpstr>
      <vt:lpstr>DTL Documenta TOT</vt:lpstr>
      <vt:lpstr>Wingdings 3</vt:lpstr>
      <vt:lpstr>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Malcolm Davies</dc:creator>
  <cp:lastModifiedBy>Malcolm Davies</cp:lastModifiedBy>
  <cp:revision>75</cp:revision>
  <cp:lastPrinted>2021-06-20T08:27:47Z</cp:lastPrinted>
  <dcterms:created xsi:type="dcterms:W3CDTF">2021-05-10T09:18:04Z</dcterms:created>
  <dcterms:modified xsi:type="dcterms:W3CDTF">2021-06-20T15:23:16Z</dcterms:modified>
</cp:coreProperties>
</file>