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69" r:id="rId3"/>
    <p:sldId id="313" r:id="rId4"/>
    <p:sldId id="310" r:id="rId5"/>
    <p:sldId id="315" r:id="rId6"/>
    <p:sldId id="316" r:id="rId7"/>
    <p:sldId id="317" r:id="rId8"/>
    <p:sldId id="318" r:id="rId9"/>
    <p:sldId id="311" r:id="rId10"/>
    <p:sldId id="312" r:id="rId11"/>
    <p:sldId id="330" r:id="rId12"/>
    <p:sldId id="271" r:id="rId13"/>
    <p:sldId id="274" r:id="rId14"/>
    <p:sldId id="275" r:id="rId15"/>
    <p:sldId id="260" r:id="rId16"/>
    <p:sldId id="276" r:id="rId17"/>
    <p:sldId id="277" r:id="rId18"/>
    <p:sldId id="326" r:id="rId19"/>
    <p:sldId id="278" r:id="rId20"/>
    <p:sldId id="279" r:id="rId21"/>
    <p:sldId id="328" r:id="rId22"/>
    <p:sldId id="319" r:id="rId23"/>
    <p:sldId id="320" r:id="rId24"/>
    <p:sldId id="321" r:id="rId25"/>
    <p:sldId id="322" r:id="rId26"/>
    <p:sldId id="323" r:id="rId27"/>
    <p:sldId id="290" r:id="rId28"/>
    <p:sldId id="291" r:id="rId29"/>
    <p:sldId id="292" r:id="rId30"/>
    <p:sldId id="293" r:id="rId31"/>
    <p:sldId id="294" r:id="rId32"/>
    <p:sldId id="295" r:id="rId33"/>
    <p:sldId id="296" r:id="rId34"/>
    <p:sldId id="297" r:id="rId35"/>
    <p:sldId id="298" r:id="rId36"/>
    <p:sldId id="299" r:id="rId37"/>
    <p:sldId id="325" r:id="rId38"/>
    <p:sldId id="331" r:id="rId39"/>
    <p:sldId id="300" r:id="rId40"/>
    <p:sldId id="324" r:id="rId41"/>
    <p:sldId id="289" r:id="rId42"/>
    <p:sldId id="267" r:id="rId43"/>
    <p:sldId id="27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18" autoAdjust="0"/>
  </p:normalViewPr>
  <p:slideViewPr>
    <p:cSldViewPr>
      <p:cViewPr>
        <p:scale>
          <a:sx n="60" d="100"/>
          <a:sy n="60" d="100"/>
        </p:scale>
        <p:origin x="-3084" y="-5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381FB-035A-4235-85AD-0E693660CD8F}" type="doc">
      <dgm:prSet loTypeId="urn:microsoft.com/office/officeart/2005/8/layout/cycle1" loCatId="cycle" qsTypeId="urn:microsoft.com/office/officeart/2005/8/quickstyle/3d3" qsCatId="3D" csTypeId="urn:microsoft.com/office/officeart/2005/8/colors/accent1_2" csCatId="accent1" phldr="1"/>
      <dgm:spPr/>
      <dgm:t>
        <a:bodyPr/>
        <a:lstStyle/>
        <a:p>
          <a:endParaRPr lang="en-GB"/>
        </a:p>
      </dgm:t>
    </dgm:pt>
    <dgm:pt modelId="{A6529FE3-47BE-4AD3-B3FD-A68E8922C4D8}">
      <dgm:prSet phldrT="[Text]"/>
      <dgm:spPr/>
      <dgm:t>
        <a:bodyPr/>
        <a:lstStyle/>
        <a:p>
          <a:r>
            <a:rPr lang="en-GB" b="1" dirty="0" smtClean="0"/>
            <a:t>Unconsciously  unskilled</a:t>
          </a:r>
          <a:endParaRPr lang="en-GB" b="1" dirty="0"/>
        </a:p>
      </dgm:t>
    </dgm:pt>
    <dgm:pt modelId="{F2D336A2-1914-465E-AD9F-AA9B5CB9E3C3}" type="parTrans" cxnId="{B4A3980F-6EB3-4B7A-BE0C-15E86D27B105}">
      <dgm:prSet/>
      <dgm:spPr/>
      <dgm:t>
        <a:bodyPr/>
        <a:lstStyle/>
        <a:p>
          <a:endParaRPr lang="en-GB"/>
        </a:p>
      </dgm:t>
    </dgm:pt>
    <dgm:pt modelId="{0948FABE-A258-4C3C-A494-3992DAA2B4B4}" type="sibTrans" cxnId="{B4A3980F-6EB3-4B7A-BE0C-15E86D27B105}">
      <dgm:prSet/>
      <dgm:spPr/>
      <dgm:t>
        <a:bodyPr/>
        <a:lstStyle/>
        <a:p>
          <a:endParaRPr lang="en-GB"/>
        </a:p>
      </dgm:t>
    </dgm:pt>
    <dgm:pt modelId="{F3C63E62-B353-4E5E-BE78-A80C44168424}">
      <dgm:prSet phldrT="[Text]"/>
      <dgm:spPr/>
      <dgm:t>
        <a:bodyPr/>
        <a:lstStyle/>
        <a:p>
          <a:r>
            <a:rPr lang="en-GB" b="1" dirty="0" smtClean="0"/>
            <a:t>Consciously unskilled</a:t>
          </a:r>
          <a:endParaRPr lang="en-GB" b="1" dirty="0"/>
        </a:p>
      </dgm:t>
    </dgm:pt>
    <dgm:pt modelId="{02F2D03D-F33A-47E1-B80F-B9C716E6EB07}" type="parTrans" cxnId="{4E9198B1-BB54-4EBD-87BE-95A92EF5DC59}">
      <dgm:prSet/>
      <dgm:spPr/>
      <dgm:t>
        <a:bodyPr/>
        <a:lstStyle/>
        <a:p>
          <a:endParaRPr lang="en-GB"/>
        </a:p>
      </dgm:t>
    </dgm:pt>
    <dgm:pt modelId="{ABCA767A-B6DB-4705-AF1C-5A44C495D683}" type="sibTrans" cxnId="{4E9198B1-BB54-4EBD-87BE-95A92EF5DC59}">
      <dgm:prSet/>
      <dgm:spPr/>
      <dgm:t>
        <a:bodyPr/>
        <a:lstStyle/>
        <a:p>
          <a:endParaRPr lang="en-GB"/>
        </a:p>
      </dgm:t>
    </dgm:pt>
    <dgm:pt modelId="{0B0F23F6-3805-4BD2-9EBA-C25FE90FDD1B}">
      <dgm:prSet phldrT="[Text]"/>
      <dgm:spPr/>
      <dgm:t>
        <a:bodyPr/>
        <a:lstStyle/>
        <a:p>
          <a:r>
            <a:rPr lang="en-GB" b="1" dirty="0" smtClean="0"/>
            <a:t>Consciously skilled</a:t>
          </a:r>
          <a:endParaRPr lang="en-GB" b="1" dirty="0"/>
        </a:p>
      </dgm:t>
    </dgm:pt>
    <dgm:pt modelId="{6BE0E9DA-8DA4-4F18-882D-5644513BC89F}" type="parTrans" cxnId="{1C6AD90D-E9B8-46DA-AD3B-DA611DF2F318}">
      <dgm:prSet/>
      <dgm:spPr/>
      <dgm:t>
        <a:bodyPr/>
        <a:lstStyle/>
        <a:p>
          <a:endParaRPr lang="en-GB"/>
        </a:p>
      </dgm:t>
    </dgm:pt>
    <dgm:pt modelId="{B5F58223-E065-4A36-A8BE-1ED68D5F0E6E}" type="sibTrans" cxnId="{1C6AD90D-E9B8-46DA-AD3B-DA611DF2F318}">
      <dgm:prSet/>
      <dgm:spPr/>
      <dgm:t>
        <a:bodyPr/>
        <a:lstStyle/>
        <a:p>
          <a:endParaRPr lang="en-GB"/>
        </a:p>
      </dgm:t>
    </dgm:pt>
    <dgm:pt modelId="{16F529F4-9E78-4EF0-8628-AF7B2DDA6429}">
      <dgm:prSet phldrT="[Text]"/>
      <dgm:spPr/>
      <dgm:t>
        <a:bodyPr/>
        <a:lstStyle/>
        <a:p>
          <a:r>
            <a:rPr lang="en-GB" b="1" dirty="0" smtClean="0"/>
            <a:t>Unconsciously</a:t>
          </a:r>
        </a:p>
        <a:p>
          <a:r>
            <a:rPr lang="en-GB" b="1" dirty="0" smtClean="0"/>
            <a:t>skilled </a:t>
          </a:r>
        </a:p>
      </dgm:t>
    </dgm:pt>
    <dgm:pt modelId="{0C348C37-F70C-4600-ADBB-4A9724D05299}" type="parTrans" cxnId="{7E675F57-FE36-4649-94FF-39560BA4EE21}">
      <dgm:prSet/>
      <dgm:spPr/>
      <dgm:t>
        <a:bodyPr/>
        <a:lstStyle/>
        <a:p>
          <a:endParaRPr lang="en-GB"/>
        </a:p>
      </dgm:t>
    </dgm:pt>
    <dgm:pt modelId="{94B9352B-F377-4231-9791-57874F81F9EC}" type="sibTrans" cxnId="{7E675F57-FE36-4649-94FF-39560BA4EE21}">
      <dgm:prSet/>
      <dgm:spPr/>
      <dgm:t>
        <a:bodyPr/>
        <a:lstStyle/>
        <a:p>
          <a:endParaRPr lang="en-GB"/>
        </a:p>
      </dgm:t>
    </dgm:pt>
    <dgm:pt modelId="{0CFCDA98-6955-4DA2-A7D5-73638DC95713}" type="pres">
      <dgm:prSet presAssocID="{A9F381FB-035A-4235-85AD-0E693660CD8F}" presName="cycle" presStyleCnt="0">
        <dgm:presLayoutVars>
          <dgm:dir/>
          <dgm:resizeHandles val="exact"/>
        </dgm:presLayoutVars>
      </dgm:prSet>
      <dgm:spPr/>
      <dgm:t>
        <a:bodyPr/>
        <a:lstStyle/>
        <a:p>
          <a:endParaRPr lang="en-GB"/>
        </a:p>
      </dgm:t>
    </dgm:pt>
    <dgm:pt modelId="{DD301634-ABD9-4364-A9C7-E32B1D8A9357}" type="pres">
      <dgm:prSet presAssocID="{A6529FE3-47BE-4AD3-B3FD-A68E8922C4D8}" presName="dummy" presStyleCnt="0"/>
      <dgm:spPr/>
    </dgm:pt>
    <dgm:pt modelId="{7F4AAAFD-8BC2-43E7-89AD-F420212312DA}" type="pres">
      <dgm:prSet presAssocID="{A6529FE3-47BE-4AD3-B3FD-A68E8922C4D8}" presName="node" presStyleLbl="revTx" presStyleIdx="0" presStyleCnt="4">
        <dgm:presLayoutVars>
          <dgm:bulletEnabled val="1"/>
        </dgm:presLayoutVars>
      </dgm:prSet>
      <dgm:spPr/>
      <dgm:t>
        <a:bodyPr/>
        <a:lstStyle/>
        <a:p>
          <a:endParaRPr lang="en-GB"/>
        </a:p>
      </dgm:t>
    </dgm:pt>
    <dgm:pt modelId="{61BF939C-0BB7-4203-A2CA-B23CCB544CF1}" type="pres">
      <dgm:prSet presAssocID="{0948FABE-A258-4C3C-A494-3992DAA2B4B4}" presName="sibTrans" presStyleLbl="node1" presStyleIdx="0" presStyleCnt="4"/>
      <dgm:spPr/>
      <dgm:t>
        <a:bodyPr/>
        <a:lstStyle/>
        <a:p>
          <a:endParaRPr lang="en-GB"/>
        </a:p>
      </dgm:t>
    </dgm:pt>
    <dgm:pt modelId="{EB8D8F0F-8B54-41D5-A0AF-F9482CE06462}" type="pres">
      <dgm:prSet presAssocID="{F3C63E62-B353-4E5E-BE78-A80C44168424}" presName="dummy" presStyleCnt="0"/>
      <dgm:spPr/>
    </dgm:pt>
    <dgm:pt modelId="{69C8A3A7-A533-4876-A344-E1CE25477F24}" type="pres">
      <dgm:prSet presAssocID="{F3C63E62-B353-4E5E-BE78-A80C44168424}" presName="node" presStyleLbl="revTx" presStyleIdx="1" presStyleCnt="4">
        <dgm:presLayoutVars>
          <dgm:bulletEnabled val="1"/>
        </dgm:presLayoutVars>
      </dgm:prSet>
      <dgm:spPr/>
      <dgm:t>
        <a:bodyPr/>
        <a:lstStyle/>
        <a:p>
          <a:endParaRPr lang="en-GB"/>
        </a:p>
      </dgm:t>
    </dgm:pt>
    <dgm:pt modelId="{C08E0C9D-FA16-41B7-BC4A-4B47C64BDB02}" type="pres">
      <dgm:prSet presAssocID="{ABCA767A-B6DB-4705-AF1C-5A44C495D683}" presName="sibTrans" presStyleLbl="node1" presStyleIdx="1" presStyleCnt="4"/>
      <dgm:spPr/>
      <dgm:t>
        <a:bodyPr/>
        <a:lstStyle/>
        <a:p>
          <a:endParaRPr lang="en-GB"/>
        </a:p>
      </dgm:t>
    </dgm:pt>
    <dgm:pt modelId="{F5372A25-C4C2-4515-8B47-44881F653121}" type="pres">
      <dgm:prSet presAssocID="{0B0F23F6-3805-4BD2-9EBA-C25FE90FDD1B}" presName="dummy" presStyleCnt="0"/>
      <dgm:spPr/>
    </dgm:pt>
    <dgm:pt modelId="{0A4D1474-096F-4328-A38F-ECB624F845A8}" type="pres">
      <dgm:prSet presAssocID="{0B0F23F6-3805-4BD2-9EBA-C25FE90FDD1B}" presName="node" presStyleLbl="revTx" presStyleIdx="2" presStyleCnt="4">
        <dgm:presLayoutVars>
          <dgm:bulletEnabled val="1"/>
        </dgm:presLayoutVars>
      </dgm:prSet>
      <dgm:spPr/>
      <dgm:t>
        <a:bodyPr/>
        <a:lstStyle/>
        <a:p>
          <a:endParaRPr lang="en-GB"/>
        </a:p>
      </dgm:t>
    </dgm:pt>
    <dgm:pt modelId="{0CF81B1E-4F5C-4749-B2B0-9AF123A674F3}" type="pres">
      <dgm:prSet presAssocID="{B5F58223-E065-4A36-A8BE-1ED68D5F0E6E}" presName="sibTrans" presStyleLbl="node1" presStyleIdx="2" presStyleCnt="4"/>
      <dgm:spPr/>
      <dgm:t>
        <a:bodyPr/>
        <a:lstStyle/>
        <a:p>
          <a:endParaRPr lang="en-GB"/>
        </a:p>
      </dgm:t>
    </dgm:pt>
    <dgm:pt modelId="{D3A5A74C-AFA0-4C3D-9725-1D415C6762DC}" type="pres">
      <dgm:prSet presAssocID="{16F529F4-9E78-4EF0-8628-AF7B2DDA6429}" presName="dummy" presStyleCnt="0"/>
      <dgm:spPr/>
    </dgm:pt>
    <dgm:pt modelId="{97EBFE43-DADD-4E70-8AB8-31B5BF9FA556}" type="pres">
      <dgm:prSet presAssocID="{16F529F4-9E78-4EF0-8628-AF7B2DDA6429}" presName="node" presStyleLbl="revTx" presStyleIdx="3" presStyleCnt="4">
        <dgm:presLayoutVars>
          <dgm:bulletEnabled val="1"/>
        </dgm:presLayoutVars>
      </dgm:prSet>
      <dgm:spPr/>
      <dgm:t>
        <a:bodyPr/>
        <a:lstStyle/>
        <a:p>
          <a:endParaRPr lang="en-GB"/>
        </a:p>
      </dgm:t>
    </dgm:pt>
    <dgm:pt modelId="{2728EA94-0EC1-415B-BB16-89B0498068EA}" type="pres">
      <dgm:prSet presAssocID="{94B9352B-F377-4231-9791-57874F81F9EC}" presName="sibTrans" presStyleLbl="node1" presStyleIdx="3" presStyleCnt="4"/>
      <dgm:spPr/>
      <dgm:t>
        <a:bodyPr/>
        <a:lstStyle/>
        <a:p>
          <a:endParaRPr lang="en-GB"/>
        </a:p>
      </dgm:t>
    </dgm:pt>
  </dgm:ptLst>
  <dgm:cxnLst>
    <dgm:cxn modelId="{4E9198B1-BB54-4EBD-87BE-95A92EF5DC59}" srcId="{A9F381FB-035A-4235-85AD-0E693660CD8F}" destId="{F3C63E62-B353-4E5E-BE78-A80C44168424}" srcOrd="1" destOrd="0" parTransId="{02F2D03D-F33A-47E1-B80F-B9C716E6EB07}" sibTransId="{ABCA767A-B6DB-4705-AF1C-5A44C495D683}"/>
    <dgm:cxn modelId="{605EFE81-8CDC-4C43-8306-EA6EEBFC2583}" type="presOf" srcId="{94B9352B-F377-4231-9791-57874F81F9EC}" destId="{2728EA94-0EC1-415B-BB16-89B0498068EA}" srcOrd="0" destOrd="0" presId="urn:microsoft.com/office/officeart/2005/8/layout/cycle1"/>
    <dgm:cxn modelId="{DF97401F-25FF-43BA-A06D-5141B337091F}" type="presOf" srcId="{0B0F23F6-3805-4BD2-9EBA-C25FE90FDD1B}" destId="{0A4D1474-096F-4328-A38F-ECB624F845A8}" srcOrd="0" destOrd="0" presId="urn:microsoft.com/office/officeart/2005/8/layout/cycle1"/>
    <dgm:cxn modelId="{27CC3A66-8D46-49EB-85AB-D674CF122353}" type="presOf" srcId="{B5F58223-E065-4A36-A8BE-1ED68D5F0E6E}" destId="{0CF81B1E-4F5C-4749-B2B0-9AF123A674F3}" srcOrd="0" destOrd="0" presId="urn:microsoft.com/office/officeart/2005/8/layout/cycle1"/>
    <dgm:cxn modelId="{D6B2BC92-28A9-42FE-80B9-953046F3A701}" type="presOf" srcId="{ABCA767A-B6DB-4705-AF1C-5A44C495D683}" destId="{C08E0C9D-FA16-41B7-BC4A-4B47C64BDB02}" srcOrd="0" destOrd="0" presId="urn:microsoft.com/office/officeart/2005/8/layout/cycle1"/>
    <dgm:cxn modelId="{963B6671-0246-47DD-8ECE-742F625071B4}" type="presOf" srcId="{16F529F4-9E78-4EF0-8628-AF7B2DDA6429}" destId="{97EBFE43-DADD-4E70-8AB8-31B5BF9FA556}" srcOrd="0" destOrd="0" presId="urn:microsoft.com/office/officeart/2005/8/layout/cycle1"/>
    <dgm:cxn modelId="{C4BC85CB-AD9C-4E0B-BB11-8788961320B0}" type="presOf" srcId="{A9F381FB-035A-4235-85AD-0E693660CD8F}" destId="{0CFCDA98-6955-4DA2-A7D5-73638DC95713}" srcOrd="0" destOrd="0" presId="urn:microsoft.com/office/officeart/2005/8/layout/cycle1"/>
    <dgm:cxn modelId="{222A883B-FFAD-4CF2-BF61-1C0AD682C706}" type="presOf" srcId="{0948FABE-A258-4C3C-A494-3992DAA2B4B4}" destId="{61BF939C-0BB7-4203-A2CA-B23CCB544CF1}" srcOrd="0" destOrd="0" presId="urn:microsoft.com/office/officeart/2005/8/layout/cycle1"/>
    <dgm:cxn modelId="{D08E716A-3F2F-45E8-B732-39C96C001E2E}" type="presOf" srcId="{A6529FE3-47BE-4AD3-B3FD-A68E8922C4D8}" destId="{7F4AAAFD-8BC2-43E7-89AD-F420212312DA}" srcOrd="0" destOrd="0" presId="urn:microsoft.com/office/officeart/2005/8/layout/cycle1"/>
    <dgm:cxn modelId="{B8D8177E-8687-4680-9886-C521A0D1E4AA}" type="presOf" srcId="{F3C63E62-B353-4E5E-BE78-A80C44168424}" destId="{69C8A3A7-A533-4876-A344-E1CE25477F24}" srcOrd="0" destOrd="0" presId="urn:microsoft.com/office/officeart/2005/8/layout/cycle1"/>
    <dgm:cxn modelId="{7E675F57-FE36-4649-94FF-39560BA4EE21}" srcId="{A9F381FB-035A-4235-85AD-0E693660CD8F}" destId="{16F529F4-9E78-4EF0-8628-AF7B2DDA6429}" srcOrd="3" destOrd="0" parTransId="{0C348C37-F70C-4600-ADBB-4A9724D05299}" sibTransId="{94B9352B-F377-4231-9791-57874F81F9EC}"/>
    <dgm:cxn modelId="{1C6AD90D-E9B8-46DA-AD3B-DA611DF2F318}" srcId="{A9F381FB-035A-4235-85AD-0E693660CD8F}" destId="{0B0F23F6-3805-4BD2-9EBA-C25FE90FDD1B}" srcOrd="2" destOrd="0" parTransId="{6BE0E9DA-8DA4-4F18-882D-5644513BC89F}" sibTransId="{B5F58223-E065-4A36-A8BE-1ED68D5F0E6E}"/>
    <dgm:cxn modelId="{B4A3980F-6EB3-4B7A-BE0C-15E86D27B105}" srcId="{A9F381FB-035A-4235-85AD-0E693660CD8F}" destId="{A6529FE3-47BE-4AD3-B3FD-A68E8922C4D8}" srcOrd="0" destOrd="0" parTransId="{F2D336A2-1914-465E-AD9F-AA9B5CB9E3C3}" sibTransId="{0948FABE-A258-4C3C-A494-3992DAA2B4B4}"/>
    <dgm:cxn modelId="{6510AE67-A504-4FF8-A8C6-D5C2A05DA5CE}" type="presParOf" srcId="{0CFCDA98-6955-4DA2-A7D5-73638DC95713}" destId="{DD301634-ABD9-4364-A9C7-E32B1D8A9357}" srcOrd="0" destOrd="0" presId="urn:microsoft.com/office/officeart/2005/8/layout/cycle1"/>
    <dgm:cxn modelId="{CB361A54-F2DF-4EC7-B71B-EA5E551657AB}" type="presParOf" srcId="{0CFCDA98-6955-4DA2-A7D5-73638DC95713}" destId="{7F4AAAFD-8BC2-43E7-89AD-F420212312DA}" srcOrd="1" destOrd="0" presId="urn:microsoft.com/office/officeart/2005/8/layout/cycle1"/>
    <dgm:cxn modelId="{634AAE27-8C48-4FDC-B8FB-91EED21C9C36}" type="presParOf" srcId="{0CFCDA98-6955-4DA2-A7D5-73638DC95713}" destId="{61BF939C-0BB7-4203-A2CA-B23CCB544CF1}" srcOrd="2" destOrd="0" presId="urn:microsoft.com/office/officeart/2005/8/layout/cycle1"/>
    <dgm:cxn modelId="{63FF4442-96D5-4B38-B8B6-7D6C08A7F201}" type="presParOf" srcId="{0CFCDA98-6955-4DA2-A7D5-73638DC95713}" destId="{EB8D8F0F-8B54-41D5-A0AF-F9482CE06462}" srcOrd="3" destOrd="0" presId="urn:microsoft.com/office/officeart/2005/8/layout/cycle1"/>
    <dgm:cxn modelId="{4BAFDE2A-02E6-4E10-BB68-B42FECB18EF2}" type="presParOf" srcId="{0CFCDA98-6955-4DA2-A7D5-73638DC95713}" destId="{69C8A3A7-A533-4876-A344-E1CE25477F24}" srcOrd="4" destOrd="0" presId="urn:microsoft.com/office/officeart/2005/8/layout/cycle1"/>
    <dgm:cxn modelId="{D54FD9AB-1B64-4423-A93B-FE3A284D8687}" type="presParOf" srcId="{0CFCDA98-6955-4DA2-A7D5-73638DC95713}" destId="{C08E0C9D-FA16-41B7-BC4A-4B47C64BDB02}" srcOrd="5" destOrd="0" presId="urn:microsoft.com/office/officeart/2005/8/layout/cycle1"/>
    <dgm:cxn modelId="{1735DB25-BA06-4340-8976-D0BAD338D940}" type="presParOf" srcId="{0CFCDA98-6955-4DA2-A7D5-73638DC95713}" destId="{F5372A25-C4C2-4515-8B47-44881F653121}" srcOrd="6" destOrd="0" presId="urn:microsoft.com/office/officeart/2005/8/layout/cycle1"/>
    <dgm:cxn modelId="{A500EF11-7F15-40E5-AFF2-FE157957E2B0}" type="presParOf" srcId="{0CFCDA98-6955-4DA2-A7D5-73638DC95713}" destId="{0A4D1474-096F-4328-A38F-ECB624F845A8}" srcOrd="7" destOrd="0" presId="urn:microsoft.com/office/officeart/2005/8/layout/cycle1"/>
    <dgm:cxn modelId="{F0B9A71B-025D-4BBE-A4F3-2226079B826F}" type="presParOf" srcId="{0CFCDA98-6955-4DA2-A7D5-73638DC95713}" destId="{0CF81B1E-4F5C-4749-B2B0-9AF123A674F3}" srcOrd="8" destOrd="0" presId="urn:microsoft.com/office/officeart/2005/8/layout/cycle1"/>
    <dgm:cxn modelId="{C0B03F1B-D40D-4C9D-9C2D-0AD3151892F8}" type="presParOf" srcId="{0CFCDA98-6955-4DA2-A7D5-73638DC95713}" destId="{D3A5A74C-AFA0-4C3D-9725-1D415C6762DC}" srcOrd="9" destOrd="0" presId="urn:microsoft.com/office/officeart/2005/8/layout/cycle1"/>
    <dgm:cxn modelId="{455B6EE7-8326-4E3C-82EA-D12909F17732}" type="presParOf" srcId="{0CFCDA98-6955-4DA2-A7D5-73638DC95713}" destId="{97EBFE43-DADD-4E70-8AB8-31B5BF9FA556}" srcOrd="10" destOrd="0" presId="urn:microsoft.com/office/officeart/2005/8/layout/cycle1"/>
    <dgm:cxn modelId="{A75EA5B0-1476-4F85-8CE9-D5F12F20431F}" type="presParOf" srcId="{0CFCDA98-6955-4DA2-A7D5-73638DC95713}" destId="{2728EA94-0EC1-415B-BB16-89B0498068EA}"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D3AA580-65DA-4FA1-BA5C-A97A8BF5EA34}" type="doc">
      <dgm:prSet loTypeId="urn:microsoft.com/office/officeart/2005/8/layout/cycle8" loCatId="cycle" qsTypeId="urn:microsoft.com/office/officeart/2005/8/quickstyle/3d3" qsCatId="3D" csTypeId="urn:microsoft.com/office/officeart/2005/8/colors/accent1_2" csCatId="accent1" phldr="1"/>
      <dgm:spPr/>
    </dgm:pt>
    <dgm:pt modelId="{82679C1D-7F09-4D8F-BCD0-FEC227EA7BCA}">
      <dgm:prSet phldrT="[Text]"/>
      <dgm:spPr/>
      <dgm:t>
        <a:bodyPr/>
        <a:lstStyle/>
        <a:p>
          <a:r>
            <a:rPr lang="en-GB" dirty="0" smtClean="0"/>
            <a:t>Simulation</a:t>
          </a:r>
          <a:endParaRPr lang="en-GB" dirty="0"/>
        </a:p>
      </dgm:t>
    </dgm:pt>
    <dgm:pt modelId="{1816ADCF-9A3B-4124-92CF-6466EA478B02}" type="parTrans" cxnId="{1DACC7AB-997E-4C1C-98AB-1435AAA476C4}">
      <dgm:prSet/>
      <dgm:spPr/>
      <dgm:t>
        <a:bodyPr/>
        <a:lstStyle/>
        <a:p>
          <a:endParaRPr lang="en-GB"/>
        </a:p>
      </dgm:t>
    </dgm:pt>
    <dgm:pt modelId="{EE7FE62E-9CC2-4FAB-B235-1AB098A4A265}" type="sibTrans" cxnId="{1DACC7AB-997E-4C1C-98AB-1435AAA476C4}">
      <dgm:prSet/>
      <dgm:spPr/>
      <dgm:t>
        <a:bodyPr/>
        <a:lstStyle/>
        <a:p>
          <a:endParaRPr lang="en-GB"/>
        </a:p>
      </dgm:t>
    </dgm:pt>
    <dgm:pt modelId="{A3E59DCA-2DFA-4517-97B3-BDB7D7BE438E}">
      <dgm:prSet phldrT="[Text]"/>
      <dgm:spPr/>
      <dgm:t>
        <a:bodyPr/>
        <a:lstStyle/>
        <a:p>
          <a:r>
            <a:rPr lang="en-GB" dirty="0" smtClean="0"/>
            <a:t>Record of achievements</a:t>
          </a:r>
          <a:endParaRPr lang="en-GB" dirty="0"/>
        </a:p>
      </dgm:t>
    </dgm:pt>
    <dgm:pt modelId="{6BAB0294-C5E2-4306-A039-2A306469AE06}" type="parTrans" cxnId="{FAD3E6AD-BFFA-4999-8402-3463738FF9B5}">
      <dgm:prSet/>
      <dgm:spPr/>
      <dgm:t>
        <a:bodyPr/>
        <a:lstStyle/>
        <a:p>
          <a:endParaRPr lang="en-GB"/>
        </a:p>
      </dgm:t>
    </dgm:pt>
    <dgm:pt modelId="{D94EE5C0-CA58-4A73-B003-AD0B5352F742}" type="sibTrans" cxnId="{FAD3E6AD-BFFA-4999-8402-3463738FF9B5}">
      <dgm:prSet/>
      <dgm:spPr/>
      <dgm:t>
        <a:bodyPr/>
        <a:lstStyle/>
        <a:p>
          <a:endParaRPr lang="en-GB"/>
        </a:p>
      </dgm:t>
    </dgm:pt>
    <dgm:pt modelId="{3D1456BB-458F-4C00-AE01-15C88A3F04F5}">
      <dgm:prSet phldrT="[Text]"/>
      <dgm:spPr/>
      <dgm:t>
        <a:bodyPr/>
        <a:lstStyle/>
        <a:p>
          <a:r>
            <a:rPr lang="en-GB" dirty="0" smtClean="0"/>
            <a:t>Discussion and questions</a:t>
          </a:r>
          <a:endParaRPr lang="en-GB" dirty="0"/>
        </a:p>
      </dgm:t>
    </dgm:pt>
    <dgm:pt modelId="{6F60B511-7554-43CE-B39E-A504FDD89790}" type="parTrans" cxnId="{5961760B-008D-4A1B-A536-4B37D3D67B59}">
      <dgm:prSet/>
      <dgm:spPr/>
      <dgm:t>
        <a:bodyPr/>
        <a:lstStyle/>
        <a:p>
          <a:endParaRPr lang="en-GB"/>
        </a:p>
      </dgm:t>
    </dgm:pt>
    <dgm:pt modelId="{A5B4E78E-005E-42E2-A196-8B5E802BB9ED}" type="sibTrans" cxnId="{5961760B-008D-4A1B-A536-4B37D3D67B59}">
      <dgm:prSet/>
      <dgm:spPr/>
      <dgm:t>
        <a:bodyPr/>
        <a:lstStyle/>
        <a:p>
          <a:endParaRPr lang="en-GB"/>
        </a:p>
      </dgm:t>
    </dgm:pt>
    <dgm:pt modelId="{E6259980-DA82-4F3C-B2A8-9FA182472E44}">
      <dgm:prSet/>
      <dgm:spPr/>
      <dgm:t>
        <a:bodyPr/>
        <a:lstStyle/>
        <a:p>
          <a:r>
            <a:rPr lang="en-GB" dirty="0" smtClean="0"/>
            <a:t>Workbooks</a:t>
          </a:r>
        </a:p>
      </dgm:t>
    </dgm:pt>
    <dgm:pt modelId="{832C2BE4-78C4-4724-A88B-728A2DE59798}" type="parTrans" cxnId="{14BC7A56-7382-48D9-8ED1-D9A009C7C97A}">
      <dgm:prSet/>
      <dgm:spPr/>
      <dgm:t>
        <a:bodyPr/>
        <a:lstStyle/>
        <a:p>
          <a:endParaRPr lang="en-GB"/>
        </a:p>
      </dgm:t>
    </dgm:pt>
    <dgm:pt modelId="{3030BFB8-3572-4F54-B952-A748BA43595E}" type="sibTrans" cxnId="{14BC7A56-7382-48D9-8ED1-D9A009C7C97A}">
      <dgm:prSet/>
      <dgm:spPr/>
      <dgm:t>
        <a:bodyPr/>
        <a:lstStyle/>
        <a:p>
          <a:endParaRPr lang="en-GB"/>
        </a:p>
      </dgm:t>
    </dgm:pt>
    <dgm:pt modelId="{49F0709C-EE6B-485F-836E-168DB5C3A345}">
      <dgm:prSet/>
      <dgm:spPr/>
      <dgm:t>
        <a:bodyPr/>
        <a:lstStyle/>
        <a:p>
          <a:r>
            <a:rPr lang="en-GB" dirty="0" smtClean="0"/>
            <a:t>Reflective practice</a:t>
          </a:r>
          <a:endParaRPr lang="en-GB" dirty="0"/>
        </a:p>
      </dgm:t>
    </dgm:pt>
    <dgm:pt modelId="{62AC2CAE-DAF9-45BE-9E08-4C5A8D003124}" type="parTrans" cxnId="{B72195EB-D13F-490A-A4F6-96F6E5B97B4E}">
      <dgm:prSet/>
      <dgm:spPr/>
      <dgm:t>
        <a:bodyPr/>
        <a:lstStyle/>
        <a:p>
          <a:endParaRPr lang="en-GB"/>
        </a:p>
      </dgm:t>
    </dgm:pt>
    <dgm:pt modelId="{B9058CEC-5597-4897-926F-D6D7D4234C6A}" type="sibTrans" cxnId="{B72195EB-D13F-490A-A4F6-96F6E5B97B4E}">
      <dgm:prSet/>
      <dgm:spPr/>
      <dgm:t>
        <a:bodyPr/>
        <a:lstStyle/>
        <a:p>
          <a:endParaRPr lang="en-GB"/>
        </a:p>
      </dgm:t>
    </dgm:pt>
    <dgm:pt modelId="{12EA2EA5-50AE-408F-8D2C-95F9452BACDC}">
      <dgm:prSet/>
      <dgm:spPr/>
      <dgm:t>
        <a:bodyPr/>
        <a:lstStyle/>
        <a:p>
          <a:r>
            <a:rPr lang="en-GB" dirty="0" smtClean="0"/>
            <a:t>Portfolio</a:t>
          </a:r>
          <a:endParaRPr lang="en-GB" dirty="0"/>
        </a:p>
      </dgm:t>
    </dgm:pt>
    <dgm:pt modelId="{F8792EBB-6568-48AD-BF2F-A19B98F6DEE9}" type="parTrans" cxnId="{3257581C-E8DA-44B3-854F-E0F1577D0B1E}">
      <dgm:prSet/>
      <dgm:spPr/>
      <dgm:t>
        <a:bodyPr/>
        <a:lstStyle/>
        <a:p>
          <a:endParaRPr lang="en-GB"/>
        </a:p>
      </dgm:t>
    </dgm:pt>
    <dgm:pt modelId="{742CC8D8-1116-4249-B98C-166CA3E8A4E1}" type="sibTrans" cxnId="{3257581C-E8DA-44B3-854F-E0F1577D0B1E}">
      <dgm:prSet/>
      <dgm:spPr/>
      <dgm:t>
        <a:bodyPr/>
        <a:lstStyle/>
        <a:p>
          <a:endParaRPr lang="en-GB"/>
        </a:p>
      </dgm:t>
    </dgm:pt>
    <dgm:pt modelId="{D08FC442-6F0C-4585-A7AE-237C310642E9}" type="pres">
      <dgm:prSet presAssocID="{3D3AA580-65DA-4FA1-BA5C-A97A8BF5EA34}" presName="compositeShape" presStyleCnt="0">
        <dgm:presLayoutVars>
          <dgm:chMax val="7"/>
          <dgm:dir/>
          <dgm:resizeHandles val="exact"/>
        </dgm:presLayoutVars>
      </dgm:prSet>
      <dgm:spPr/>
    </dgm:pt>
    <dgm:pt modelId="{DB7641F4-D296-4F4C-A1F0-5DF4451A6B57}" type="pres">
      <dgm:prSet presAssocID="{3D3AA580-65DA-4FA1-BA5C-A97A8BF5EA34}" presName="wedge1" presStyleLbl="node1" presStyleIdx="0" presStyleCnt="6"/>
      <dgm:spPr/>
      <dgm:t>
        <a:bodyPr/>
        <a:lstStyle/>
        <a:p>
          <a:endParaRPr lang="en-GB"/>
        </a:p>
      </dgm:t>
    </dgm:pt>
    <dgm:pt modelId="{CD722AE7-FE1B-4F7D-91F4-AAD17FDA397B}" type="pres">
      <dgm:prSet presAssocID="{3D3AA580-65DA-4FA1-BA5C-A97A8BF5EA34}" presName="dummy1a" presStyleCnt="0"/>
      <dgm:spPr/>
    </dgm:pt>
    <dgm:pt modelId="{19E48BD2-6B6B-40AA-9EB4-2DDD3C0C1EF7}" type="pres">
      <dgm:prSet presAssocID="{3D3AA580-65DA-4FA1-BA5C-A97A8BF5EA34}" presName="dummy1b" presStyleCnt="0"/>
      <dgm:spPr/>
    </dgm:pt>
    <dgm:pt modelId="{0C5E6FF8-C66A-43C2-96A4-F3BD1A0EA87D}" type="pres">
      <dgm:prSet presAssocID="{3D3AA580-65DA-4FA1-BA5C-A97A8BF5EA34}" presName="wedge1Tx" presStyleLbl="node1" presStyleIdx="0" presStyleCnt="6">
        <dgm:presLayoutVars>
          <dgm:chMax val="0"/>
          <dgm:chPref val="0"/>
          <dgm:bulletEnabled val="1"/>
        </dgm:presLayoutVars>
      </dgm:prSet>
      <dgm:spPr/>
      <dgm:t>
        <a:bodyPr/>
        <a:lstStyle/>
        <a:p>
          <a:endParaRPr lang="en-GB"/>
        </a:p>
      </dgm:t>
    </dgm:pt>
    <dgm:pt modelId="{83E07467-134B-4EB1-B864-BEAC47351AEF}" type="pres">
      <dgm:prSet presAssocID="{3D3AA580-65DA-4FA1-BA5C-A97A8BF5EA34}" presName="wedge2" presStyleLbl="node1" presStyleIdx="1" presStyleCnt="6"/>
      <dgm:spPr/>
      <dgm:t>
        <a:bodyPr/>
        <a:lstStyle/>
        <a:p>
          <a:endParaRPr lang="en-GB"/>
        </a:p>
      </dgm:t>
    </dgm:pt>
    <dgm:pt modelId="{3A2A87FC-2A93-4FCD-880F-207058758555}" type="pres">
      <dgm:prSet presAssocID="{3D3AA580-65DA-4FA1-BA5C-A97A8BF5EA34}" presName="dummy2a" presStyleCnt="0"/>
      <dgm:spPr/>
    </dgm:pt>
    <dgm:pt modelId="{21E14E27-2489-4270-8AA6-872087A15CBA}" type="pres">
      <dgm:prSet presAssocID="{3D3AA580-65DA-4FA1-BA5C-A97A8BF5EA34}" presName="dummy2b" presStyleCnt="0"/>
      <dgm:spPr/>
    </dgm:pt>
    <dgm:pt modelId="{5C4497E2-FE6D-4A36-A9CC-47603D511931}" type="pres">
      <dgm:prSet presAssocID="{3D3AA580-65DA-4FA1-BA5C-A97A8BF5EA34}" presName="wedge2Tx" presStyleLbl="node1" presStyleIdx="1" presStyleCnt="6">
        <dgm:presLayoutVars>
          <dgm:chMax val="0"/>
          <dgm:chPref val="0"/>
          <dgm:bulletEnabled val="1"/>
        </dgm:presLayoutVars>
      </dgm:prSet>
      <dgm:spPr/>
      <dgm:t>
        <a:bodyPr/>
        <a:lstStyle/>
        <a:p>
          <a:endParaRPr lang="en-GB"/>
        </a:p>
      </dgm:t>
    </dgm:pt>
    <dgm:pt modelId="{01A7CEBC-FB38-464F-8635-6381F9D06289}" type="pres">
      <dgm:prSet presAssocID="{3D3AA580-65DA-4FA1-BA5C-A97A8BF5EA34}" presName="wedge3" presStyleLbl="node1" presStyleIdx="2" presStyleCnt="6"/>
      <dgm:spPr/>
      <dgm:t>
        <a:bodyPr/>
        <a:lstStyle/>
        <a:p>
          <a:endParaRPr lang="en-GB"/>
        </a:p>
      </dgm:t>
    </dgm:pt>
    <dgm:pt modelId="{0288192F-B29A-4D24-8C38-72CEC3FF531C}" type="pres">
      <dgm:prSet presAssocID="{3D3AA580-65DA-4FA1-BA5C-A97A8BF5EA34}" presName="dummy3a" presStyleCnt="0"/>
      <dgm:spPr/>
    </dgm:pt>
    <dgm:pt modelId="{C4DB9DCE-51E5-465A-BCB6-577634459A76}" type="pres">
      <dgm:prSet presAssocID="{3D3AA580-65DA-4FA1-BA5C-A97A8BF5EA34}" presName="dummy3b" presStyleCnt="0"/>
      <dgm:spPr/>
    </dgm:pt>
    <dgm:pt modelId="{04FF9202-0417-49D5-8E67-BBB5A42E5575}" type="pres">
      <dgm:prSet presAssocID="{3D3AA580-65DA-4FA1-BA5C-A97A8BF5EA34}" presName="wedge3Tx" presStyleLbl="node1" presStyleIdx="2" presStyleCnt="6">
        <dgm:presLayoutVars>
          <dgm:chMax val="0"/>
          <dgm:chPref val="0"/>
          <dgm:bulletEnabled val="1"/>
        </dgm:presLayoutVars>
      </dgm:prSet>
      <dgm:spPr/>
      <dgm:t>
        <a:bodyPr/>
        <a:lstStyle/>
        <a:p>
          <a:endParaRPr lang="en-GB"/>
        </a:p>
      </dgm:t>
    </dgm:pt>
    <dgm:pt modelId="{3B439149-958B-4D60-9FFE-EE9EE6C4DE99}" type="pres">
      <dgm:prSet presAssocID="{3D3AA580-65DA-4FA1-BA5C-A97A8BF5EA34}" presName="wedge4" presStyleLbl="node1" presStyleIdx="3" presStyleCnt="6"/>
      <dgm:spPr/>
      <dgm:t>
        <a:bodyPr/>
        <a:lstStyle/>
        <a:p>
          <a:endParaRPr lang="en-GB"/>
        </a:p>
      </dgm:t>
    </dgm:pt>
    <dgm:pt modelId="{1D8E832E-EFBA-4531-91DE-28329E03D7DF}" type="pres">
      <dgm:prSet presAssocID="{3D3AA580-65DA-4FA1-BA5C-A97A8BF5EA34}" presName="dummy4a" presStyleCnt="0"/>
      <dgm:spPr/>
    </dgm:pt>
    <dgm:pt modelId="{333CFAD2-BA83-47B8-B959-4E4FB4F1D1FD}" type="pres">
      <dgm:prSet presAssocID="{3D3AA580-65DA-4FA1-BA5C-A97A8BF5EA34}" presName="dummy4b" presStyleCnt="0"/>
      <dgm:spPr/>
    </dgm:pt>
    <dgm:pt modelId="{8C6D4B49-CC33-4676-BA93-E1B304893CA2}" type="pres">
      <dgm:prSet presAssocID="{3D3AA580-65DA-4FA1-BA5C-A97A8BF5EA34}" presName="wedge4Tx" presStyleLbl="node1" presStyleIdx="3" presStyleCnt="6">
        <dgm:presLayoutVars>
          <dgm:chMax val="0"/>
          <dgm:chPref val="0"/>
          <dgm:bulletEnabled val="1"/>
        </dgm:presLayoutVars>
      </dgm:prSet>
      <dgm:spPr/>
      <dgm:t>
        <a:bodyPr/>
        <a:lstStyle/>
        <a:p>
          <a:endParaRPr lang="en-GB"/>
        </a:p>
      </dgm:t>
    </dgm:pt>
    <dgm:pt modelId="{A2B53CCF-0F46-4342-8301-ADE76EEADF62}" type="pres">
      <dgm:prSet presAssocID="{3D3AA580-65DA-4FA1-BA5C-A97A8BF5EA34}" presName="wedge5" presStyleLbl="node1" presStyleIdx="4" presStyleCnt="6"/>
      <dgm:spPr/>
      <dgm:t>
        <a:bodyPr/>
        <a:lstStyle/>
        <a:p>
          <a:endParaRPr lang="en-GB"/>
        </a:p>
      </dgm:t>
    </dgm:pt>
    <dgm:pt modelId="{F81A48AD-3297-4F69-BB0F-1D79D7A22D4C}" type="pres">
      <dgm:prSet presAssocID="{3D3AA580-65DA-4FA1-BA5C-A97A8BF5EA34}" presName="dummy5a" presStyleCnt="0"/>
      <dgm:spPr/>
    </dgm:pt>
    <dgm:pt modelId="{09ABC1C2-DBDA-4AB3-9723-52E9E097BF01}" type="pres">
      <dgm:prSet presAssocID="{3D3AA580-65DA-4FA1-BA5C-A97A8BF5EA34}" presName="dummy5b" presStyleCnt="0"/>
      <dgm:spPr/>
    </dgm:pt>
    <dgm:pt modelId="{B891773D-2225-4EFD-830F-FF1A64021DEE}" type="pres">
      <dgm:prSet presAssocID="{3D3AA580-65DA-4FA1-BA5C-A97A8BF5EA34}" presName="wedge5Tx" presStyleLbl="node1" presStyleIdx="4" presStyleCnt="6">
        <dgm:presLayoutVars>
          <dgm:chMax val="0"/>
          <dgm:chPref val="0"/>
          <dgm:bulletEnabled val="1"/>
        </dgm:presLayoutVars>
      </dgm:prSet>
      <dgm:spPr/>
      <dgm:t>
        <a:bodyPr/>
        <a:lstStyle/>
        <a:p>
          <a:endParaRPr lang="en-GB"/>
        </a:p>
      </dgm:t>
    </dgm:pt>
    <dgm:pt modelId="{D540162E-689F-4B17-8C36-D960F3A98F13}" type="pres">
      <dgm:prSet presAssocID="{3D3AA580-65DA-4FA1-BA5C-A97A8BF5EA34}" presName="wedge6" presStyleLbl="node1" presStyleIdx="5" presStyleCnt="6"/>
      <dgm:spPr/>
      <dgm:t>
        <a:bodyPr/>
        <a:lstStyle/>
        <a:p>
          <a:endParaRPr lang="en-GB"/>
        </a:p>
      </dgm:t>
    </dgm:pt>
    <dgm:pt modelId="{7BDBD2DC-BC2C-409E-8F2A-F0E9AB13A1FF}" type="pres">
      <dgm:prSet presAssocID="{3D3AA580-65DA-4FA1-BA5C-A97A8BF5EA34}" presName="dummy6a" presStyleCnt="0"/>
      <dgm:spPr/>
    </dgm:pt>
    <dgm:pt modelId="{B3497909-89CE-461B-9E87-DD70B9294751}" type="pres">
      <dgm:prSet presAssocID="{3D3AA580-65DA-4FA1-BA5C-A97A8BF5EA34}" presName="dummy6b" presStyleCnt="0"/>
      <dgm:spPr/>
    </dgm:pt>
    <dgm:pt modelId="{897AA5BB-7E85-4EB9-B25E-0155711E4236}" type="pres">
      <dgm:prSet presAssocID="{3D3AA580-65DA-4FA1-BA5C-A97A8BF5EA34}" presName="wedge6Tx" presStyleLbl="node1" presStyleIdx="5" presStyleCnt="6">
        <dgm:presLayoutVars>
          <dgm:chMax val="0"/>
          <dgm:chPref val="0"/>
          <dgm:bulletEnabled val="1"/>
        </dgm:presLayoutVars>
      </dgm:prSet>
      <dgm:spPr/>
      <dgm:t>
        <a:bodyPr/>
        <a:lstStyle/>
        <a:p>
          <a:endParaRPr lang="en-GB"/>
        </a:p>
      </dgm:t>
    </dgm:pt>
    <dgm:pt modelId="{9D36128E-BF89-4A37-BE5D-470F4B8984FD}" type="pres">
      <dgm:prSet presAssocID="{EE7FE62E-9CC2-4FAB-B235-1AB098A4A265}" presName="arrowWedge1" presStyleLbl="fgSibTrans2D1" presStyleIdx="0" presStyleCnt="6"/>
      <dgm:spPr/>
    </dgm:pt>
    <dgm:pt modelId="{9D8F8593-BB88-408F-BB63-7A9DCA5EB630}" type="pres">
      <dgm:prSet presAssocID="{3030BFB8-3572-4F54-B952-A748BA43595E}" presName="arrowWedge2" presStyleLbl="fgSibTrans2D1" presStyleIdx="1" presStyleCnt="6"/>
      <dgm:spPr/>
    </dgm:pt>
    <dgm:pt modelId="{BF05AA1A-FFE2-41A6-BDD3-1EEE14F5627E}" type="pres">
      <dgm:prSet presAssocID="{B9058CEC-5597-4897-926F-D6D7D4234C6A}" presName="arrowWedge3" presStyleLbl="fgSibTrans2D1" presStyleIdx="2" presStyleCnt="6"/>
      <dgm:spPr/>
    </dgm:pt>
    <dgm:pt modelId="{977FE38C-426E-4AEB-A587-A15D9EF3F99E}" type="pres">
      <dgm:prSet presAssocID="{742CC8D8-1116-4249-B98C-166CA3E8A4E1}" presName="arrowWedge4" presStyleLbl="fgSibTrans2D1" presStyleIdx="3" presStyleCnt="6"/>
      <dgm:spPr/>
    </dgm:pt>
    <dgm:pt modelId="{F7BC5885-BF27-4C2A-9E0D-56F5268E6669}" type="pres">
      <dgm:prSet presAssocID="{D94EE5C0-CA58-4A73-B003-AD0B5352F742}" presName="arrowWedge5" presStyleLbl="fgSibTrans2D1" presStyleIdx="4" presStyleCnt="6"/>
      <dgm:spPr/>
    </dgm:pt>
    <dgm:pt modelId="{C40F7A61-464C-458F-B7BE-225F3C72D150}" type="pres">
      <dgm:prSet presAssocID="{A5B4E78E-005E-42E2-A196-8B5E802BB9ED}" presName="arrowWedge6" presStyleLbl="fgSibTrans2D1" presStyleIdx="5" presStyleCnt="6"/>
      <dgm:spPr/>
      <dgm:t>
        <a:bodyPr/>
        <a:lstStyle/>
        <a:p>
          <a:endParaRPr lang="en-GB"/>
        </a:p>
      </dgm:t>
    </dgm:pt>
  </dgm:ptLst>
  <dgm:cxnLst>
    <dgm:cxn modelId="{83AB7C77-6600-4EAA-9581-5B1A41D8F5E7}" type="presOf" srcId="{3D1456BB-458F-4C00-AE01-15C88A3F04F5}" destId="{897AA5BB-7E85-4EB9-B25E-0155711E4236}" srcOrd="1" destOrd="0" presId="urn:microsoft.com/office/officeart/2005/8/layout/cycle8"/>
    <dgm:cxn modelId="{8A638073-FB0B-41B5-9070-6326D13AA0B9}" type="presOf" srcId="{A3E59DCA-2DFA-4517-97B3-BDB7D7BE438E}" destId="{A2B53CCF-0F46-4342-8301-ADE76EEADF62}" srcOrd="0" destOrd="0" presId="urn:microsoft.com/office/officeart/2005/8/layout/cycle8"/>
    <dgm:cxn modelId="{CE2E1DA8-3C2C-4600-A42B-970AE121BB35}" type="presOf" srcId="{49F0709C-EE6B-485F-836E-168DB5C3A345}" destId="{01A7CEBC-FB38-464F-8635-6381F9D06289}" srcOrd="0" destOrd="0" presId="urn:microsoft.com/office/officeart/2005/8/layout/cycle8"/>
    <dgm:cxn modelId="{3257581C-E8DA-44B3-854F-E0F1577D0B1E}" srcId="{3D3AA580-65DA-4FA1-BA5C-A97A8BF5EA34}" destId="{12EA2EA5-50AE-408F-8D2C-95F9452BACDC}" srcOrd="3" destOrd="0" parTransId="{F8792EBB-6568-48AD-BF2F-A19B98F6DEE9}" sibTransId="{742CC8D8-1116-4249-B98C-166CA3E8A4E1}"/>
    <dgm:cxn modelId="{844A5396-7AC1-43A2-A18F-FCB64610568E}" type="presOf" srcId="{82679C1D-7F09-4D8F-BCD0-FEC227EA7BCA}" destId="{0C5E6FF8-C66A-43C2-96A4-F3BD1A0EA87D}" srcOrd="1" destOrd="0" presId="urn:microsoft.com/office/officeart/2005/8/layout/cycle8"/>
    <dgm:cxn modelId="{516E33BC-8DEF-4B85-AFE7-0DE9247A9D19}" type="presOf" srcId="{E6259980-DA82-4F3C-B2A8-9FA182472E44}" destId="{83E07467-134B-4EB1-B864-BEAC47351AEF}" srcOrd="0" destOrd="0" presId="urn:microsoft.com/office/officeart/2005/8/layout/cycle8"/>
    <dgm:cxn modelId="{14BC7A56-7382-48D9-8ED1-D9A009C7C97A}" srcId="{3D3AA580-65DA-4FA1-BA5C-A97A8BF5EA34}" destId="{E6259980-DA82-4F3C-B2A8-9FA182472E44}" srcOrd="1" destOrd="0" parTransId="{832C2BE4-78C4-4724-A88B-728A2DE59798}" sibTransId="{3030BFB8-3572-4F54-B952-A748BA43595E}"/>
    <dgm:cxn modelId="{5961760B-008D-4A1B-A536-4B37D3D67B59}" srcId="{3D3AA580-65DA-4FA1-BA5C-A97A8BF5EA34}" destId="{3D1456BB-458F-4C00-AE01-15C88A3F04F5}" srcOrd="5" destOrd="0" parTransId="{6F60B511-7554-43CE-B39E-A504FDD89790}" sibTransId="{A5B4E78E-005E-42E2-A196-8B5E802BB9ED}"/>
    <dgm:cxn modelId="{B72195EB-D13F-490A-A4F6-96F6E5B97B4E}" srcId="{3D3AA580-65DA-4FA1-BA5C-A97A8BF5EA34}" destId="{49F0709C-EE6B-485F-836E-168DB5C3A345}" srcOrd="2" destOrd="0" parTransId="{62AC2CAE-DAF9-45BE-9E08-4C5A8D003124}" sibTransId="{B9058CEC-5597-4897-926F-D6D7D4234C6A}"/>
    <dgm:cxn modelId="{9B84E7AD-AF88-4443-8F09-761926DD2D74}" type="presOf" srcId="{12EA2EA5-50AE-408F-8D2C-95F9452BACDC}" destId="{3B439149-958B-4D60-9FFE-EE9EE6C4DE99}" srcOrd="0" destOrd="0" presId="urn:microsoft.com/office/officeart/2005/8/layout/cycle8"/>
    <dgm:cxn modelId="{65D8D237-FFA6-4DE1-9D91-F8828CE0723E}" type="presOf" srcId="{49F0709C-EE6B-485F-836E-168DB5C3A345}" destId="{04FF9202-0417-49D5-8E67-BBB5A42E5575}" srcOrd="1" destOrd="0" presId="urn:microsoft.com/office/officeart/2005/8/layout/cycle8"/>
    <dgm:cxn modelId="{083FBF7B-CE4B-4109-99EF-10F7DCABD8F8}" type="presOf" srcId="{3D3AA580-65DA-4FA1-BA5C-A97A8BF5EA34}" destId="{D08FC442-6F0C-4585-A7AE-237C310642E9}" srcOrd="0" destOrd="0" presId="urn:microsoft.com/office/officeart/2005/8/layout/cycle8"/>
    <dgm:cxn modelId="{48503679-AC13-4EA2-A244-C5D8860100C4}" type="presOf" srcId="{12EA2EA5-50AE-408F-8D2C-95F9452BACDC}" destId="{8C6D4B49-CC33-4676-BA93-E1B304893CA2}" srcOrd="1" destOrd="0" presId="urn:microsoft.com/office/officeart/2005/8/layout/cycle8"/>
    <dgm:cxn modelId="{3E83C5E7-15CE-4520-8C31-01A80113499B}" type="presOf" srcId="{82679C1D-7F09-4D8F-BCD0-FEC227EA7BCA}" destId="{DB7641F4-D296-4F4C-A1F0-5DF4451A6B57}" srcOrd="0" destOrd="0" presId="urn:microsoft.com/office/officeart/2005/8/layout/cycle8"/>
    <dgm:cxn modelId="{8892ABD1-A6DB-4411-981E-BC2CCE25CB95}" type="presOf" srcId="{3D1456BB-458F-4C00-AE01-15C88A3F04F5}" destId="{D540162E-689F-4B17-8C36-D960F3A98F13}" srcOrd="0" destOrd="0" presId="urn:microsoft.com/office/officeart/2005/8/layout/cycle8"/>
    <dgm:cxn modelId="{CE1E616B-75F8-4B95-BD7D-D503A0570E14}" type="presOf" srcId="{A3E59DCA-2DFA-4517-97B3-BDB7D7BE438E}" destId="{B891773D-2225-4EFD-830F-FF1A64021DEE}" srcOrd="1" destOrd="0" presId="urn:microsoft.com/office/officeart/2005/8/layout/cycle8"/>
    <dgm:cxn modelId="{FAD3E6AD-BFFA-4999-8402-3463738FF9B5}" srcId="{3D3AA580-65DA-4FA1-BA5C-A97A8BF5EA34}" destId="{A3E59DCA-2DFA-4517-97B3-BDB7D7BE438E}" srcOrd="4" destOrd="0" parTransId="{6BAB0294-C5E2-4306-A039-2A306469AE06}" sibTransId="{D94EE5C0-CA58-4A73-B003-AD0B5352F742}"/>
    <dgm:cxn modelId="{1DACC7AB-997E-4C1C-98AB-1435AAA476C4}" srcId="{3D3AA580-65DA-4FA1-BA5C-A97A8BF5EA34}" destId="{82679C1D-7F09-4D8F-BCD0-FEC227EA7BCA}" srcOrd="0" destOrd="0" parTransId="{1816ADCF-9A3B-4124-92CF-6466EA478B02}" sibTransId="{EE7FE62E-9CC2-4FAB-B235-1AB098A4A265}"/>
    <dgm:cxn modelId="{72BDED14-CBE1-40A7-82EB-7DFBA3E3C5CA}" type="presOf" srcId="{E6259980-DA82-4F3C-B2A8-9FA182472E44}" destId="{5C4497E2-FE6D-4A36-A9CC-47603D511931}" srcOrd="1" destOrd="0" presId="urn:microsoft.com/office/officeart/2005/8/layout/cycle8"/>
    <dgm:cxn modelId="{61C3236D-AAEE-4B2E-A446-71B509231B2F}" type="presParOf" srcId="{D08FC442-6F0C-4585-A7AE-237C310642E9}" destId="{DB7641F4-D296-4F4C-A1F0-5DF4451A6B57}" srcOrd="0" destOrd="0" presId="urn:microsoft.com/office/officeart/2005/8/layout/cycle8"/>
    <dgm:cxn modelId="{284A2278-9CBB-48BA-9C56-A1A9E6E1862A}" type="presParOf" srcId="{D08FC442-6F0C-4585-A7AE-237C310642E9}" destId="{CD722AE7-FE1B-4F7D-91F4-AAD17FDA397B}" srcOrd="1" destOrd="0" presId="urn:microsoft.com/office/officeart/2005/8/layout/cycle8"/>
    <dgm:cxn modelId="{15112A90-9B01-49DC-9B6E-F26A12AB4040}" type="presParOf" srcId="{D08FC442-6F0C-4585-A7AE-237C310642E9}" destId="{19E48BD2-6B6B-40AA-9EB4-2DDD3C0C1EF7}" srcOrd="2" destOrd="0" presId="urn:microsoft.com/office/officeart/2005/8/layout/cycle8"/>
    <dgm:cxn modelId="{77962752-4EBC-4434-BED8-3E8E3631FFB2}" type="presParOf" srcId="{D08FC442-6F0C-4585-A7AE-237C310642E9}" destId="{0C5E6FF8-C66A-43C2-96A4-F3BD1A0EA87D}" srcOrd="3" destOrd="0" presId="urn:microsoft.com/office/officeart/2005/8/layout/cycle8"/>
    <dgm:cxn modelId="{B218B34B-EACB-482D-BCDD-DE472F94295A}" type="presParOf" srcId="{D08FC442-6F0C-4585-A7AE-237C310642E9}" destId="{83E07467-134B-4EB1-B864-BEAC47351AEF}" srcOrd="4" destOrd="0" presId="urn:microsoft.com/office/officeart/2005/8/layout/cycle8"/>
    <dgm:cxn modelId="{1C9BA0A5-3CA0-45A9-BADD-7AFB288D6187}" type="presParOf" srcId="{D08FC442-6F0C-4585-A7AE-237C310642E9}" destId="{3A2A87FC-2A93-4FCD-880F-207058758555}" srcOrd="5" destOrd="0" presId="urn:microsoft.com/office/officeart/2005/8/layout/cycle8"/>
    <dgm:cxn modelId="{D90A50D9-4EBE-4622-94AA-6430827232E2}" type="presParOf" srcId="{D08FC442-6F0C-4585-A7AE-237C310642E9}" destId="{21E14E27-2489-4270-8AA6-872087A15CBA}" srcOrd="6" destOrd="0" presId="urn:microsoft.com/office/officeart/2005/8/layout/cycle8"/>
    <dgm:cxn modelId="{5E4DF786-6579-4E06-8CA1-7A79EE87DAF3}" type="presParOf" srcId="{D08FC442-6F0C-4585-A7AE-237C310642E9}" destId="{5C4497E2-FE6D-4A36-A9CC-47603D511931}" srcOrd="7" destOrd="0" presId="urn:microsoft.com/office/officeart/2005/8/layout/cycle8"/>
    <dgm:cxn modelId="{B161F361-EB8F-4A14-96C1-A6F221A26F82}" type="presParOf" srcId="{D08FC442-6F0C-4585-A7AE-237C310642E9}" destId="{01A7CEBC-FB38-464F-8635-6381F9D06289}" srcOrd="8" destOrd="0" presId="urn:microsoft.com/office/officeart/2005/8/layout/cycle8"/>
    <dgm:cxn modelId="{B75C44B7-5157-4A8E-B84E-5294E1069656}" type="presParOf" srcId="{D08FC442-6F0C-4585-A7AE-237C310642E9}" destId="{0288192F-B29A-4D24-8C38-72CEC3FF531C}" srcOrd="9" destOrd="0" presId="urn:microsoft.com/office/officeart/2005/8/layout/cycle8"/>
    <dgm:cxn modelId="{473D8AB8-4D9A-4E68-A2D3-3C01FCF70ABE}" type="presParOf" srcId="{D08FC442-6F0C-4585-A7AE-237C310642E9}" destId="{C4DB9DCE-51E5-465A-BCB6-577634459A76}" srcOrd="10" destOrd="0" presId="urn:microsoft.com/office/officeart/2005/8/layout/cycle8"/>
    <dgm:cxn modelId="{CC3B0FB4-5A5C-4D5F-AC63-FBD231555AA4}" type="presParOf" srcId="{D08FC442-6F0C-4585-A7AE-237C310642E9}" destId="{04FF9202-0417-49D5-8E67-BBB5A42E5575}" srcOrd="11" destOrd="0" presId="urn:microsoft.com/office/officeart/2005/8/layout/cycle8"/>
    <dgm:cxn modelId="{95531CB0-C9C6-43C0-AE06-24F2161457BC}" type="presParOf" srcId="{D08FC442-6F0C-4585-A7AE-237C310642E9}" destId="{3B439149-958B-4D60-9FFE-EE9EE6C4DE99}" srcOrd="12" destOrd="0" presId="urn:microsoft.com/office/officeart/2005/8/layout/cycle8"/>
    <dgm:cxn modelId="{7031EF0C-FF3F-452D-8C50-87FCF96ADEB1}" type="presParOf" srcId="{D08FC442-6F0C-4585-A7AE-237C310642E9}" destId="{1D8E832E-EFBA-4531-91DE-28329E03D7DF}" srcOrd="13" destOrd="0" presId="urn:microsoft.com/office/officeart/2005/8/layout/cycle8"/>
    <dgm:cxn modelId="{BFC78262-18DA-4F40-B98C-AE776F183B99}" type="presParOf" srcId="{D08FC442-6F0C-4585-A7AE-237C310642E9}" destId="{333CFAD2-BA83-47B8-B959-4E4FB4F1D1FD}" srcOrd="14" destOrd="0" presId="urn:microsoft.com/office/officeart/2005/8/layout/cycle8"/>
    <dgm:cxn modelId="{397A79D5-C379-4FD0-8EAB-91CE6E9F0857}" type="presParOf" srcId="{D08FC442-6F0C-4585-A7AE-237C310642E9}" destId="{8C6D4B49-CC33-4676-BA93-E1B304893CA2}" srcOrd="15" destOrd="0" presId="urn:microsoft.com/office/officeart/2005/8/layout/cycle8"/>
    <dgm:cxn modelId="{0C46CA68-E96A-4E96-B0A4-0159FF8374D4}" type="presParOf" srcId="{D08FC442-6F0C-4585-A7AE-237C310642E9}" destId="{A2B53CCF-0F46-4342-8301-ADE76EEADF62}" srcOrd="16" destOrd="0" presId="urn:microsoft.com/office/officeart/2005/8/layout/cycle8"/>
    <dgm:cxn modelId="{AD5C2F6C-2F19-482C-9D5F-F3B4BA23BBE7}" type="presParOf" srcId="{D08FC442-6F0C-4585-A7AE-237C310642E9}" destId="{F81A48AD-3297-4F69-BB0F-1D79D7A22D4C}" srcOrd="17" destOrd="0" presId="urn:microsoft.com/office/officeart/2005/8/layout/cycle8"/>
    <dgm:cxn modelId="{11DB63C9-53C4-4938-A379-FCBC1F03B378}" type="presParOf" srcId="{D08FC442-6F0C-4585-A7AE-237C310642E9}" destId="{09ABC1C2-DBDA-4AB3-9723-52E9E097BF01}" srcOrd="18" destOrd="0" presId="urn:microsoft.com/office/officeart/2005/8/layout/cycle8"/>
    <dgm:cxn modelId="{340C51B2-1FB4-4D2F-9B48-E76F86F571A1}" type="presParOf" srcId="{D08FC442-6F0C-4585-A7AE-237C310642E9}" destId="{B891773D-2225-4EFD-830F-FF1A64021DEE}" srcOrd="19" destOrd="0" presId="urn:microsoft.com/office/officeart/2005/8/layout/cycle8"/>
    <dgm:cxn modelId="{5FA8024F-6662-472A-995A-1519B0D6CB8E}" type="presParOf" srcId="{D08FC442-6F0C-4585-A7AE-237C310642E9}" destId="{D540162E-689F-4B17-8C36-D960F3A98F13}" srcOrd="20" destOrd="0" presId="urn:microsoft.com/office/officeart/2005/8/layout/cycle8"/>
    <dgm:cxn modelId="{3D8B33EA-99C2-4FD1-A233-83E799A547F7}" type="presParOf" srcId="{D08FC442-6F0C-4585-A7AE-237C310642E9}" destId="{7BDBD2DC-BC2C-409E-8F2A-F0E9AB13A1FF}" srcOrd="21" destOrd="0" presId="urn:microsoft.com/office/officeart/2005/8/layout/cycle8"/>
    <dgm:cxn modelId="{03D63CE4-B125-40C9-A60F-F3066CBA8012}" type="presParOf" srcId="{D08FC442-6F0C-4585-A7AE-237C310642E9}" destId="{B3497909-89CE-461B-9E87-DD70B9294751}" srcOrd="22" destOrd="0" presId="urn:microsoft.com/office/officeart/2005/8/layout/cycle8"/>
    <dgm:cxn modelId="{78ADDB9E-70C0-417E-9B54-9A84EF31C5F0}" type="presParOf" srcId="{D08FC442-6F0C-4585-A7AE-237C310642E9}" destId="{897AA5BB-7E85-4EB9-B25E-0155711E4236}" srcOrd="23" destOrd="0" presId="urn:microsoft.com/office/officeart/2005/8/layout/cycle8"/>
    <dgm:cxn modelId="{2688AB90-D669-41E0-B263-BB1F1E9B69E5}" type="presParOf" srcId="{D08FC442-6F0C-4585-A7AE-237C310642E9}" destId="{9D36128E-BF89-4A37-BE5D-470F4B8984FD}" srcOrd="24" destOrd="0" presId="urn:microsoft.com/office/officeart/2005/8/layout/cycle8"/>
    <dgm:cxn modelId="{8BB6827E-E907-4C0D-A2AF-F7A6E07D1D17}" type="presParOf" srcId="{D08FC442-6F0C-4585-A7AE-237C310642E9}" destId="{9D8F8593-BB88-408F-BB63-7A9DCA5EB630}" srcOrd="25" destOrd="0" presId="urn:microsoft.com/office/officeart/2005/8/layout/cycle8"/>
    <dgm:cxn modelId="{F0E0BBFA-59F4-4AAF-8F3E-40B90366BC1F}" type="presParOf" srcId="{D08FC442-6F0C-4585-A7AE-237C310642E9}" destId="{BF05AA1A-FFE2-41A6-BDD3-1EEE14F5627E}" srcOrd="26" destOrd="0" presId="urn:microsoft.com/office/officeart/2005/8/layout/cycle8"/>
    <dgm:cxn modelId="{D03420CA-AD66-4FA9-96F4-DBFC16BB58FB}" type="presParOf" srcId="{D08FC442-6F0C-4585-A7AE-237C310642E9}" destId="{977FE38C-426E-4AEB-A587-A15D9EF3F99E}" srcOrd="27" destOrd="0" presId="urn:microsoft.com/office/officeart/2005/8/layout/cycle8"/>
    <dgm:cxn modelId="{01430A70-9D5B-4A82-ABB8-946302E7F201}" type="presParOf" srcId="{D08FC442-6F0C-4585-A7AE-237C310642E9}" destId="{F7BC5885-BF27-4C2A-9E0D-56F5268E6669}" srcOrd="28" destOrd="0" presId="urn:microsoft.com/office/officeart/2005/8/layout/cycle8"/>
    <dgm:cxn modelId="{8E3D9A14-016F-489D-BEE9-B30E3EF2E057}" type="presParOf" srcId="{D08FC442-6F0C-4585-A7AE-237C310642E9}" destId="{C40F7A61-464C-458F-B7BE-225F3C72D150}" srcOrd="2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8CFBC-3989-462D-974E-5D93D76C3171}"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GB"/>
        </a:p>
      </dgm:t>
    </dgm:pt>
    <dgm:pt modelId="{53643A18-63C6-4723-A070-FDEAFF5CABB6}">
      <dgm:prSet phldrT="[Text]"/>
      <dgm:spPr/>
      <dgm:t>
        <a:bodyPr/>
        <a:lstStyle/>
        <a:p>
          <a:r>
            <a:rPr lang="en-GB" dirty="0" smtClean="0"/>
            <a:t>New staff member – complete mandatory training</a:t>
          </a:r>
          <a:endParaRPr lang="en-GB" dirty="0"/>
        </a:p>
      </dgm:t>
    </dgm:pt>
    <dgm:pt modelId="{A66C134C-0822-4D35-A394-5699A3766912}" type="parTrans" cxnId="{39E14B17-488E-493D-81B7-EA7B6658D6FA}">
      <dgm:prSet/>
      <dgm:spPr/>
      <dgm:t>
        <a:bodyPr/>
        <a:lstStyle/>
        <a:p>
          <a:endParaRPr lang="en-GB"/>
        </a:p>
      </dgm:t>
    </dgm:pt>
    <dgm:pt modelId="{F1CD8F20-667B-4C7E-A9F3-7FFCDCD36A36}" type="sibTrans" cxnId="{39E14B17-488E-493D-81B7-EA7B6658D6FA}">
      <dgm:prSet/>
      <dgm:spPr/>
      <dgm:t>
        <a:bodyPr/>
        <a:lstStyle/>
        <a:p>
          <a:endParaRPr lang="en-GB"/>
        </a:p>
      </dgm:t>
    </dgm:pt>
    <dgm:pt modelId="{FD27F4E4-B0D9-4378-A821-4EF59664A620}">
      <dgm:prSet phldrT="[Text]"/>
      <dgm:spPr/>
      <dgm:t>
        <a:bodyPr/>
        <a:lstStyle/>
        <a:p>
          <a:r>
            <a:rPr lang="en-GB" dirty="0" smtClean="0"/>
            <a:t>Commence Step 1 competencies during supernumerary period</a:t>
          </a:r>
          <a:endParaRPr lang="en-GB" dirty="0"/>
        </a:p>
      </dgm:t>
    </dgm:pt>
    <dgm:pt modelId="{A4BAF314-7AB2-4F0E-B982-CF58E1EFF4E3}" type="parTrans" cxnId="{504468C1-DFFD-473E-AD9E-04AF3AEF30E3}">
      <dgm:prSet/>
      <dgm:spPr/>
      <dgm:t>
        <a:bodyPr/>
        <a:lstStyle/>
        <a:p>
          <a:endParaRPr lang="en-GB"/>
        </a:p>
      </dgm:t>
    </dgm:pt>
    <dgm:pt modelId="{01E41E1E-0AE1-4760-A181-7EFE4AC6C0C4}" type="sibTrans" cxnId="{504468C1-DFFD-473E-AD9E-04AF3AEF30E3}">
      <dgm:prSet/>
      <dgm:spPr/>
      <dgm:t>
        <a:bodyPr/>
        <a:lstStyle/>
        <a:p>
          <a:endParaRPr lang="en-GB"/>
        </a:p>
      </dgm:t>
    </dgm:pt>
    <dgm:pt modelId="{4019E599-6B2B-49E4-8837-D0BC9463533A}">
      <dgm:prSet phldrT="[Text]"/>
      <dgm:spPr/>
      <dgm:t>
        <a:bodyPr/>
        <a:lstStyle/>
        <a:p>
          <a:r>
            <a:rPr lang="en-GB" dirty="0" smtClean="0"/>
            <a:t>National Competency Framework for Critical Care Nurses (2015) </a:t>
          </a:r>
          <a:endParaRPr lang="en-GB" dirty="0"/>
        </a:p>
      </dgm:t>
    </dgm:pt>
    <dgm:pt modelId="{1B0B57D5-62DA-4EBA-B33E-65CF2557236C}" type="parTrans" cxnId="{208FA084-5D33-4CCC-865C-2548963A2845}">
      <dgm:prSet/>
      <dgm:spPr/>
      <dgm:t>
        <a:bodyPr/>
        <a:lstStyle/>
        <a:p>
          <a:endParaRPr lang="en-GB"/>
        </a:p>
      </dgm:t>
    </dgm:pt>
    <dgm:pt modelId="{A0701DC7-8589-490A-AADA-4BD9B25C6087}" type="sibTrans" cxnId="{208FA084-5D33-4CCC-865C-2548963A2845}">
      <dgm:prSet/>
      <dgm:spPr/>
      <dgm:t>
        <a:bodyPr/>
        <a:lstStyle/>
        <a:p>
          <a:endParaRPr lang="en-GB"/>
        </a:p>
      </dgm:t>
    </dgm:pt>
    <dgm:pt modelId="{1ED9C018-72F8-4898-B394-7C17EDF72A2E}">
      <dgm:prSet phldrT="[Text]"/>
      <dgm:spPr/>
      <dgm:t>
        <a:bodyPr/>
        <a:lstStyle/>
        <a:p>
          <a:r>
            <a:rPr lang="en-GB" dirty="0" smtClean="0"/>
            <a:t>Steps 2 &amp; 3 Competencies</a:t>
          </a:r>
        </a:p>
        <a:p>
          <a:r>
            <a:rPr lang="en-GB" dirty="0" smtClean="0"/>
            <a:t>Delivered by expert Critical Care </a:t>
          </a:r>
          <a:endParaRPr lang="en-GB" dirty="0"/>
        </a:p>
      </dgm:t>
    </dgm:pt>
    <dgm:pt modelId="{6A80D341-820B-4E94-918F-0D8FD121666F}" type="parTrans" cxnId="{F030FA41-30EB-471A-AEB7-E811D0B03A0B}">
      <dgm:prSet/>
      <dgm:spPr/>
      <dgm:t>
        <a:bodyPr/>
        <a:lstStyle/>
        <a:p>
          <a:endParaRPr lang="en-GB"/>
        </a:p>
      </dgm:t>
    </dgm:pt>
    <dgm:pt modelId="{9A0C3A3E-44E8-4817-877E-CA11ECDF68CA}" type="sibTrans" cxnId="{F030FA41-30EB-471A-AEB7-E811D0B03A0B}">
      <dgm:prSet/>
      <dgm:spPr/>
      <dgm:t>
        <a:bodyPr/>
        <a:lstStyle/>
        <a:p>
          <a:endParaRPr lang="en-GB"/>
        </a:p>
      </dgm:t>
    </dgm:pt>
    <dgm:pt modelId="{A40DF3FA-8192-47F9-9EAE-6581EAD0E2E9}">
      <dgm:prSet phldrT="[Text]"/>
      <dgm:spPr/>
      <dgm:t>
        <a:bodyPr/>
        <a:lstStyle/>
        <a:p>
          <a:r>
            <a:rPr lang="en-GB" dirty="0" smtClean="0"/>
            <a:t>Work based standardised clinical assessment  </a:t>
          </a:r>
          <a:endParaRPr lang="en-GB" dirty="0"/>
        </a:p>
      </dgm:t>
    </dgm:pt>
    <dgm:pt modelId="{E97A3F4A-3AF2-4F3C-807C-B3B0FE149739}" type="parTrans" cxnId="{F6E32D80-091E-4D81-8709-F9F52AF2C3F0}">
      <dgm:prSet/>
      <dgm:spPr/>
      <dgm:t>
        <a:bodyPr/>
        <a:lstStyle/>
        <a:p>
          <a:endParaRPr lang="en-GB"/>
        </a:p>
      </dgm:t>
    </dgm:pt>
    <dgm:pt modelId="{9CDC5652-1C4F-4EBB-AF87-F763F5E1EC77}" type="sibTrans" cxnId="{F6E32D80-091E-4D81-8709-F9F52AF2C3F0}">
      <dgm:prSet/>
      <dgm:spPr/>
      <dgm:t>
        <a:bodyPr/>
        <a:lstStyle/>
        <a:p>
          <a:endParaRPr lang="en-GB"/>
        </a:p>
      </dgm:t>
    </dgm:pt>
    <dgm:pt modelId="{FD521E43-E462-4BF0-B351-E5DBD3D7181E}">
      <dgm:prSet phldrT="[Text]"/>
      <dgm:spPr/>
      <dgm:t>
        <a:bodyPr/>
        <a:lstStyle/>
        <a:p>
          <a:r>
            <a:rPr lang="en-GB" dirty="0" smtClean="0"/>
            <a:t>Ready to commence Academic Programme</a:t>
          </a:r>
          <a:endParaRPr lang="en-GB" dirty="0"/>
        </a:p>
      </dgm:t>
    </dgm:pt>
    <dgm:pt modelId="{EC04FE03-93CE-40AD-9EB8-EB52ABF3C6B1}" type="parTrans" cxnId="{887E95DC-C185-4110-8B2A-2308343041AA}">
      <dgm:prSet/>
      <dgm:spPr/>
      <dgm:t>
        <a:bodyPr/>
        <a:lstStyle/>
        <a:p>
          <a:endParaRPr lang="en-GB"/>
        </a:p>
      </dgm:t>
    </dgm:pt>
    <dgm:pt modelId="{636B36A7-5E75-4517-8D42-2FBF3EFE8021}" type="sibTrans" cxnId="{887E95DC-C185-4110-8B2A-2308343041AA}">
      <dgm:prSet/>
      <dgm:spPr/>
      <dgm:t>
        <a:bodyPr/>
        <a:lstStyle/>
        <a:p>
          <a:endParaRPr lang="en-GB"/>
        </a:p>
      </dgm:t>
    </dgm:pt>
    <dgm:pt modelId="{5D9587C2-92D8-4D7C-A6B4-0C0AA61CE41E}">
      <dgm:prSet phldrT="[Text]"/>
      <dgm:spPr/>
      <dgm:t>
        <a:bodyPr/>
        <a:lstStyle/>
        <a:p>
          <a:r>
            <a:rPr lang="en-GB" dirty="0" smtClean="0"/>
            <a:t>Work with Mentor/s to achieve competencies</a:t>
          </a:r>
        </a:p>
      </dgm:t>
    </dgm:pt>
    <dgm:pt modelId="{12FC87B1-E1E2-49B9-87A1-E9EA76149C0D}" type="sibTrans" cxnId="{48CCAEA3-10D9-4C78-8FFC-41B53EA533B1}">
      <dgm:prSet/>
      <dgm:spPr/>
      <dgm:t>
        <a:bodyPr/>
        <a:lstStyle/>
        <a:p>
          <a:endParaRPr lang="en-GB"/>
        </a:p>
      </dgm:t>
    </dgm:pt>
    <dgm:pt modelId="{A35BCA94-61AA-409E-854A-841011B9C67A}" type="parTrans" cxnId="{48CCAEA3-10D9-4C78-8FFC-41B53EA533B1}">
      <dgm:prSet/>
      <dgm:spPr/>
      <dgm:t>
        <a:bodyPr/>
        <a:lstStyle/>
        <a:p>
          <a:endParaRPr lang="en-GB"/>
        </a:p>
      </dgm:t>
    </dgm:pt>
    <dgm:pt modelId="{E1F69C34-4231-426D-9C59-31A5DA6DEF05}">
      <dgm:prSet phldrT="[Text]"/>
      <dgm:spPr/>
      <dgm:t>
        <a:bodyPr/>
        <a:lstStyle/>
        <a:p>
          <a:r>
            <a:rPr lang="en-GB" dirty="0" smtClean="0"/>
            <a:t>Successful completion of academic competencies </a:t>
          </a:r>
          <a:endParaRPr lang="en-GB" dirty="0"/>
        </a:p>
      </dgm:t>
    </dgm:pt>
    <dgm:pt modelId="{B302E9F7-1B8F-4873-8E60-FA4429852EDB}" type="parTrans" cxnId="{E0119238-4BDF-4BBE-87AC-30BF2FFE864F}">
      <dgm:prSet/>
      <dgm:spPr/>
      <dgm:t>
        <a:bodyPr/>
        <a:lstStyle/>
        <a:p>
          <a:endParaRPr lang="en-GB"/>
        </a:p>
      </dgm:t>
    </dgm:pt>
    <dgm:pt modelId="{C10977DD-FFAD-4CD6-9416-17195506516E}" type="sibTrans" cxnId="{E0119238-4BDF-4BBE-87AC-30BF2FFE864F}">
      <dgm:prSet/>
      <dgm:spPr/>
      <dgm:t>
        <a:bodyPr/>
        <a:lstStyle/>
        <a:p>
          <a:endParaRPr lang="en-GB"/>
        </a:p>
      </dgm:t>
    </dgm:pt>
    <dgm:pt modelId="{7331DA26-F1C6-4E32-ABFB-4B74407DB2D1}">
      <dgm:prSet/>
      <dgm:spPr/>
      <dgm:t>
        <a:bodyPr/>
        <a:lstStyle/>
        <a:p>
          <a:r>
            <a:rPr lang="en-GB" dirty="0" smtClean="0"/>
            <a:t>National Standards for Critical Care Nurse Education (2016)</a:t>
          </a:r>
          <a:endParaRPr lang="en-GB" dirty="0"/>
        </a:p>
      </dgm:t>
    </dgm:pt>
    <dgm:pt modelId="{DADDDCDA-274E-43BA-B2A4-8A770715500C}" type="parTrans" cxnId="{1243AFA2-9FD7-4A4E-BDC2-934CF327997B}">
      <dgm:prSet/>
      <dgm:spPr/>
      <dgm:t>
        <a:bodyPr/>
        <a:lstStyle/>
        <a:p>
          <a:endParaRPr lang="en-GB"/>
        </a:p>
      </dgm:t>
    </dgm:pt>
    <dgm:pt modelId="{20A61CF2-8A8C-4A4A-A563-30DE5AA0FB9C}" type="sibTrans" cxnId="{1243AFA2-9FD7-4A4E-BDC2-934CF327997B}">
      <dgm:prSet/>
      <dgm:spPr/>
      <dgm:t>
        <a:bodyPr/>
        <a:lstStyle/>
        <a:p>
          <a:endParaRPr lang="en-GB"/>
        </a:p>
      </dgm:t>
    </dgm:pt>
    <dgm:pt modelId="{DB005F6E-BF9C-4057-B979-AB79A55F76EE}">
      <dgm:prSet/>
      <dgm:spPr/>
      <dgm:t>
        <a:bodyPr/>
        <a:lstStyle/>
        <a:p>
          <a:r>
            <a:rPr lang="en-GB" dirty="0" smtClean="0"/>
            <a:t>60 Credits Level 6 or level 7</a:t>
          </a:r>
          <a:endParaRPr lang="en-GB" dirty="0"/>
        </a:p>
      </dgm:t>
    </dgm:pt>
    <dgm:pt modelId="{A26227AB-C777-4B61-BAF1-2FDFE1F38879}" type="parTrans" cxnId="{ED6B97AB-F8B2-450E-A6F8-9E8BAEE75A05}">
      <dgm:prSet/>
      <dgm:spPr/>
      <dgm:t>
        <a:bodyPr/>
        <a:lstStyle/>
        <a:p>
          <a:endParaRPr lang="en-GB"/>
        </a:p>
      </dgm:t>
    </dgm:pt>
    <dgm:pt modelId="{3CB2DE3F-5099-401D-A601-8AD29C47CAA7}" type="sibTrans" cxnId="{ED6B97AB-F8B2-450E-A6F8-9E8BAEE75A05}">
      <dgm:prSet/>
      <dgm:spPr/>
      <dgm:t>
        <a:bodyPr/>
        <a:lstStyle/>
        <a:p>
          <a:endParaRPr lang="en-GB"/>
        </a:p>
      </dgm:t>
    </dgm:pt>
    <dgm:pt modelId="{3B13278D-D026-4D8A-BFE3-F1E9843C5C73}">
      <dgm:prSet/>
      <dgm:spPr/>
      <dgm:t>
        <a:bodyPr/>
        <a:lstStyle/>
        <a:p>
          <a:r>
            <a:rPr lang="en-GB" dirty="0" smtClean="0"/>
            <a:t>Successful completion of academic programme</a:t>
          </a:r>
          <a:endParaRPr lang="en-GB" dirty="0"/>
        </a:p>
      </dgm:t>
    </dgm:pt>
    <dgm:pt modelId="{7070C73B-69F4-4A9C-BD3A-2CDB7E789F13}" type="parTrans" cxnId="{D5AF4159-0627-4255-9AE3-3EC53832EDAC}">
      <dgm:prSet/>
      <dgm:spPr/>
      <dgm:t>
        <a:bodyPr/>
        <a:lstStyle/>
        <a:p>
          <a:endParaRPr lang="en-GB"/>
        </a:p>
      </dgm:t>
    </dgm:pt>
    <dgm:pt modelId="{754FC224-84FB-45ED-AA90-A84DEEA2E971}" type="sibTrans" cxnId="{D5AF4159-0627-4255-9AE3-3EC53832EDAC}">
      <dgm:prSet/>
      <dgm:spPr/>
      <dgm:t>
        <a:bodyPr/>
        <a:lstStyle/>
        <a:p>
          <a:endParaRPr lang="en-GB"/>
        </a:p>
      </dgm:t>
    </dgm:pt>
    <dgm:pt modelId="{D076FFA7-B46A-4509-8BA7-BAE2AAC2CC17}">
      <dgm:prSet/>
      <dgm:spPr/>
      <dgm:t>
        <a:bodyPr/>
        <a:lstStyle/>
        <a:p>
          <a:r>
            <a:rPr lang="en-GB" dirty="0" smtClean="0"/>
            <a:t>Core Curriculum         Assessments – exams, viva’s</a:t>
          </a:r>
          <a:endParaRPr lang="en-GB" dirty="0"/>
        </a:p>
      </dgm:t>
    </dgm:pt>
    <dgm:pt modelId="{D92A4D79-B2E9-4B51-A8D8-FFA3A002CF0C}" type="parTrans" cxnId="{5498DC42-A284-44BC-A03D-7A7AECA3971A}">
      <dgm:prSet/>
      <dgm:spPr/>
      <dgm:t>
        <a:bodyPr/>
        <a:lstStyle/>
        <a:p>
          <a:endParaRPr lang="en-GB"/>
        </a:p>
      </dgm:t>
    </dgm:pt>
    <dgm:pt modelId="{54F1D1B0-FDA3-4EE3-B352-8D843727978C}" type="sibTrans" cxnId="{5498DC42-A284-44BC-A03D-7A7AECA3971A}">
      <dgm:prSet/>
      <dgm:spPr/>
      <dgm:t>
        <a:bodyPr/>
        <a:lstStyle/>
        <a:p>
          <a:endParaRPr lang="en-GB"/>
        </a:p>
      </dgm:t>
    </dgm:pt>
    <dgm:pt modelId="{26EE1357-2E26-4CF8-9C94-6939C6571C8F}" type="pres">
      <dgm:prSet presAssocID="{AF78CFBC-3989-462D-974E-5D93D76C3171}" presName="Name0" presStyleCnt="0">
        <dgm:presLayoutVars>
          <dgm:dir/>
          <dgm:animLvl val="lvl"/>
          <dgm:resizeHandles val="exact"/>
        </dgm:presLayoutVars>
      </dgm:prSet>
      <dgm:spPr/>
      <dgm:t>
        <a:bodyPr/>
        <a:lstStyle/>
        <a:p>
          <a:endParaRPr lang="en-GB"/>
        </a:p>
      </dgm:t>
    </dgm:pt>
    <dgm:pt modelId="{A3175247-8860-4367-8CEA-FD8C73DF0B75}" type="pres">
      <dgm:prSet presAssocID="{53643A18-63C6-4723-A070-FDEAFF5CABB6}" presName="vertFlow" presStyleCnt="0"/>
      <dgm:spPr/>
    </dgm:pt>
    <dgm:pt modelId="{EB36B583-714D-4C62-AC4A-3901F2C41E4F}" type="pres">
      <dgm:prSet presAssocID="{53643A18-63C6-4723-A070-FDEAFF5CABB6}" presName="header" presStyleLbl="node1" presStyleIdx="0" presStyleCnt="3"/>
      <dgm:spPr/>
      <dgm:t>
        <a:bodyPr/>
        <a:lstStyle/>
        <a:p>
          <a:endParaRPr lang="en-GB"/>
        </a:p>
      </dgm:t>
    </dgm:pt>
    <dgm:pt modelId="{DB754B09-5B93-4440-83D7-6811F9A9D462}" type="pres">
      <dgm:prSet presAssocID="{A4BAF314-7AB2-4F0E-B982-CF58E1EFF4E3}" presName="parTrans" presStyleLbl="sibTrans2D1" presStyleIdx="0" presStyleCnt="9"/>
      <dgm:spPr/>
      <dgm:t>
        <a:bodyPr/>
        <a:lstStyle/>
        <a:p>
          <a:endParaRPr lang="en-GB"/>
        </a:p>
      </dgm:t>
    </dgm:pt>
    <dgm:pt modelId="{A322F598-72F6-48CD-80B3-598516A7266B}" type="pres">
      <dgm:prSet presAssocID="{FD27F4E4-B0D9-4378-A821-4EF59664A620}" presName="child" presStyleLbl="alignAccFollowNode1" presStyleIdx="0" presStyleCnt="9">
        <dgm:presLayoutVars>
          <dgm:chMax val="0"/>
          <dgm:bulletEnabled val="1"/>
        </dgm:presLayoutVars>
      </dgm:prSet>
      <dgm:spPr/>
      <dgm:t>
        <a:bodyPr/>
        <a:lstStyle/>
        <a:p>
          <a:endParaRPr lang="en-GB"/>
        </a:p>
      </dgm:t>
    </dgm:pt>
    <dgm:pt modelId="{CAEC2A24-749A-4BBA-BE13-AE074C88EEE5}" type="pres">
      <dgm:prSet presAssocID="{01E41E1E-0AE1-4760-A181-7EFE4AC6C0C4}" presName="sibTrans" presStyleLbl="sibTrans2D1" presStyleIdx="1" presStyleCnt="9"/>
      <dgm:spPr/>
      <dgm:t>
        <a:bodyPr/>
        <a:lstStyle/>
        <a:p>
          <a:endParaRPr lang="en-GB"/>
        </a:p>
      </dgm:t>
    </dgm:pt>
    <dgm:pt modelId="{E403C373-D4CC-48DA-ACEF-089374872851}" type="pres">
      <dgm:prSet presAssocID="{5D9587C2-92D8-4D7C-A6B4-0C0AA61CE41E}" presName="child" presStyleLbl="alignAccFollowNode1" presStyleIdx="1" presStyleCnt="9">
        <dgm:presLayoutVars>
          <dgm:chMax val="0"/>
          <dgm:bulletEnabled val="1"/>
        </dgm:presLayoutVars>
      </dgm:prSet>
      <dgm:spPr/>
      <dgm:t>
        <a:bodyPr/>
        <a:lstStyle/>
        <a:p>
          <a:endParaRPr lang="en-GB"/>
        </a:p>
      </dgm:t>
    </dgm:pt>
    <dgm:pt modelId="{84919133-F95B-4707-A0C6-D08339A427F9}" type="pres">
      <dgm:prSet presAssocID="{12FC87B1-E1E2-49B9-87A1-E9EA76149C0D}" presName="sibTrans" presStyleLbl="sibTrans2D1" presStyleIdx="2" presStyleCnt="9"/>
      <dgm:spPr/>
      <dgm:t>
        <a:bodyPr/>
        <a:lstStyle/>
        <a:p>
          <a:endParaRPr lang="en-GB"/>
        </a:p>
      </dgm:t>
    </dgm:pt>
    <dgm:pt modelId="{7E74A5D8-0FF7-4FA6-BDF1-E7F7D83A7C6D}" type="pres">
      <dgm:prSet presAssocID="{FD521E43-E462-4BF0-B351-E5DBD3D7181E}" presName="child" presStyleLbl="alignAccFollowNode1" presStyleIdx="2" presStyleCnt="9">
        <dgm:presLayoutVars>
          <dgm:chMax val="0"/>
          <dgm:bulletEnabled val="1"/>
        </dgm:presLayoutVars>
      </dgm:prSet>
      <dgm:spPr/>
      <dgm:t>
        <a:bodyPr/>
        <a:lstStyle/>
        <a:p>
          <a:endParaRPr lang="en-GB"/>
        </a:p>
      </dgm:t>
    </dgm:pt>
    <dgm:pt modelId="{3CDC3A44-6A65-427B-A6AF-A2CDE4B00EF9}" type="pres">
      <dgm:prSet presAssocID="{53643A18-63C6-4723-A070-FDEAFF5CABB6}" presName="hSp" presStyleCnt="0"/>
      <dgm:spPr/>
    </dgm:pt>
    <dgm:pt modelId="{AE407E4B-5B77-4A88-9F98-9B15DCE1914C}" type="pres">
      <dgm:prSet presAssocID="{7331DA26-F1C6-4E32-ABFB-4B74407DB2D1}" presName="vertFlow" presStyleCnt="0"/>
      <dgm:spPr/>
    </dgm:pt>
    <dgm:pt modelId="{1BD9C88A-1C42-40E8-8EDA-5E79AB67D1F7}" type="pres">
      <dgm:prSet presAssocID="{7331DA26-F1C6-4E32-ABFB-4B74407DB2D1}" presName="header" presStyleLbl="node1" presStyleIdx="1" presStyleCnt="3"/>
      <dgm:spPr/>
      <dgm:t>
        <a:bodyPr/>
        <a:lstStyle/>
        <a:p>
          <a:endParaRPr lang="en-GB"/>
        </a:p>
      </dgm:t>
    </dgm:pt>
    <dgm:pt modelId="{31B77CEC-3513-4B61-BBE8-0C6B072D8493}" type="pres">
      <dgm:prSet presAssocID="{A26227AB-C777-4B61-BAF1-2FDFE1F38879}" presName="parTrans" presStyleLbl="sibTrans2D1" presStyleIdx="3" presStyleCnt="9"/>
      <dgm:spPr/>
      <dgm:t>
        <a:bodyPr/>
        <a:lstStyle/>
        <a:p>
          <a:endParaRPr lang="en-GB"/>
        </a:p>
      </dgm:t>
    </dgm:pt>
    <dgm:pt modelId="{893F003B-1AF2-423C-AF83-03BFC8B340EF}" type="pres">
      <dgm:prSet presAssocID="{DB005F6E-BF9C-4057-B979-AB79A55F76EE}" presName="child" presStyleLbl="alignAccFollowNode1" presStyleIdx="3" presStyleCnt="9">
        <dgm:presLayoutVars>
          <dgm:chMax val="0"/>
          <dgm:bulletEnabled val="1"/>
        </dgm:presLayoutVars>
      </dgm:prSet>
      <dgm:spPr/>
      <dgm:t>
        <a:bodyPr/>
        <a:lstStyle/>
        <a:p>
          <a:endParaRPr lang="en-GB"/>
        </a:p>
      </dgm:t>
    </dgm:pt>
    <dgm:pt modelId="{FEBCA2A9-FB62-4062-8871-C5D665DC702A}" type="pres">
      <dgm:prSet presAssocID="{3CB2DE3F-5099-401D-A601-8AD29C47CAA7}" presName="sibTrans" presStyleLbl="sibTrans2D1" presStyleIdx="4" presStyleCnt="9"/>
      <dgm:spPr/>
      <dgm:t>
        <a:bodyPr/>
        <a:lstStyle/>
        <a:p>
          <a:endParaRPr lang="en-GB"/>
        </a:p>
      </dgm:t>
    </dgm:pt>
    <dgm:pt modelId="{84FEDF4E-ADB0-4B78-AFAF-C01155BA64DF}" type="pres">
      <dgm:prSet presAssocID="{D076FFA7-B46A-4509-8BA7-BAE2AAC2CC17}" presName="child" presStyleLbl="alignAccFollowNode1" presStyleIdx="4" presStyleCnt="9">
        <dgm:presLayoutVars>
          <dgm:chMax val="0"/>
          <dgm:bulletEnabled val="1"/>
        </dgm:presLayoutVars>
      </dgm:prSet>
      <dgm:spPr/>
      <dgm:t>
        <a:bodyPr/>
        <a:lstStyle/>
        <a:p>
          <a:endParaRPr lang="en-GB"/>
        </a:p>
      </dgm:t>
    </dgm:pt>
    <dgm:pt modelId="{4D5E22D2-DE4E-4A76-BDA9-2F24DFB0BD7D}" type="pres">
      <dgm:prSet presAssocID="{54F1D1B0-FDA3-4EE3-B352-8D843727978C}" presName="sibTrans" presStyleLbl="sibTrans2D1" presStyleIdx="5" presStyleCnt="9"/>
      <dgm:spPr/>
      <dgm:t>
        <a:bodyPr/>
        <a:lstStyle/>
        <a:p>
          <a:endParaRPr lang="en-GB"/>
        </a:p>
      </dgm:t>
    </dgm:pt>
    <dgm:pt modelId="{18A8EBF6-CE2E-4961-93C3-D3E7D5CFDBA8}" type="pres">
      <dgm:prSet presAssocID="{3B13278D-D026-4D8A-BFE3-F1E9843C5C73}" presName="child" presStyleLbl="alignAccFollowNode1" presStyleIdx="5" presStyleCnt="9">
        <dgm:presLayoutVars>
          <dgm:chMax val="0"/>
          <dgm:bulletEnabled val="1"/>
        </dgm:presLayoutVars>
      </dgm:prSet>
      <dgm:spPr/>
      <dgm:t>
        <a:bodyPr/>
        <a:lstStyle/>
        <a:p>
          <a:endParaRPr lang="en-GB"/>
        </a:p>
      </dgm:t>
    </dgm:pt>
    <dgm:pt modelId="{6B31A99A-24A2-455D-8C3C-463361B3A201}" type="pres">
      <dgm:prSet presAssocID="{7331DA26-F1C6-4E32-ABFB-4B74407DB2D1}" presName="hSp" presStyleCnt="0"/>
      <dgm:spPr/>
    </dgm:pt>
    <dgm:pt modelId="{55DB107C-7160-484F-BD43-816C0E635D65}" type="pres">
      <dgm:prSet presAssocID="{4019E599-6B2B-49E4-8837-D0BC9463533A}" presName="vertFlow" presStyleCnt="0"/>
      <dgm:spPr/>
    </dgm:pt>
    <dgm:pt modelId="{CEC48379-4E36-4E04-B7A1-1513D8CDEE8D}" type="pres">
      <dgm:prSet presAssocID="{4019E599-6B2B-49E4-8837-D0BC9463533A}" presName="header" presStyleLbl="node1" presStyleIdx="2" presStyleCnt="3"/>
      <dgm:spPr/>
      <dgm:t>
        <a:bodyPr/>
        <a:lstStyle/>
        <a:p>
          <a:endParaRPr lang="en-GB"/>
        </a:p>
      </dgm:t>
    </dgm:pt>
    <dgm:pt modelId="{7D71D3A7-58E9-4E92-A32F-BB7F31B00B34}" type="pres">
      <dgm:prSet presAssocID="{6A80D341-820B-4E94-918F-0D8FD121666F}" presName="parTrans" presStyleLbl="sibTrans2D1" presStyleIdx="6" presStyleCnt="9"/>
      <dgm:spPr/>
      <dgm:t>
        <a:bodyPr/>
        <a:lstStyle/>
        <a:p>
          <a:endParaRPr lang="en-GB"/>
        </a:p>
      </dgm:t>
    </dgm:pt>
    <dgm:pt modelId="{23233720-30FA-49A5-A814-353F8A3675B1}" type="pres">
      <dgm:prSet presAssocID="{1ED9C018-72F8-4898-B394-7C17EDF72A2E}" presName="child" presStyleLbl="alignAccFollowNode1" presStyleIdx="6" presStyleCnt="9">
        <dgm:presLayoutVars>
          <dgm:chMax val="0"/>
          <dgm:bulletEnabled val="1"/>
        </dgm:presLayoutVars>
      </dgm:prSet>
      <dgm:spPr/>
      <dgm:t>
        <a:bodyPr/>
        <a:lstStyle/>
        <a:p>
          <a:endParaRPr lang="en-GB"/>
        </a:p>
      </dgm:t>
    </dgm:pt>
    <dgm:pt modelId="{67EEA72E-4F5F-4496-97FB-EBA197850DB6}" type="pres">
      <dgm:prSet presAssocID="{9A0C3A3E-44E8-4817-877E-CA11ECDF68CA}" presName="sibTrans" presStyleLbl="sibTrans2D1" presStyleIdx="7" presStyleCnt="9"/>
      <dgm:spPr/>
      <dgm:t>
        <a:bodyPr/>
        <a:lstStyle/>
        <a:p>
          <a:endParaRPr lang="en-GB"/>
        </a:p>
      </dgm:t>
    </dgm:pt>
    <dgm:pt modelId="{DC05AAFF-25F6-4B63-B887-310187F37873}" type="pres">
      <dgm:prSet presAssocID="{A40DF3FA-8192-47F9-9EAE-6581EAD0E2E9}" presName="child" presStyleLbl="alignAccFollowNode1" presStyleIdx="7" presStyleCnt="9">
        <dgm:presLayoutVars>
          <dgm:chMax val="0"/>
          <dgm:bulletEnabled val="1"/>
        </dgm:presLayoutVars>
      </dgm:prSet>
      <dgm:spPr/>
      <dgm:t>
        <a:bodyPr/>
        <a:lstStyle/>
        <a:p>
          <a:endParaRPr lang="en-GB"/>
        </a:p>
      </dgm:t>
    </dgm:pt>
    <dgm:pt modelId="{3B2A6E2F-7432-425E-A7A5-34392F61B454}" type="pres">
      <dgm:prSet presAssocID="{9CDC5652-1C4F-4EBB-AF87-F763F5E1EC77}" presName="sibTrans" presStyleLbl="sibTrans2D1" presStyleIdx="8" presStyleCnt="9"/>
      <dgm:spPr/>
      <dgm:t>
        <a:bodyPr/>
        <a:lstStyle/>
        <a:p>
          <a:endParaRPr lang="en-GB"/>
        </a:p>
      </dgm:t>
    </dgm:pt>
    <dgm:pt modelId="{6EE1B435-66AA-427B-A5F6-65F0E4C827BC}" type="pres">
      <dgm:prSet presAssocID="{E1F69C34-4231-426D-9C59-31A5DA6DEF05}" presName="child" presStyleLbl="alignAccFollowNode1" presStyleIdx="8" presStyleCnt="9">
        <dgm:presLayoutVars>
          <dgm:chMax val="0"/>
          <dgm:bulletEnabled val="1"/>
        </dgm:presLayoutVars>
      </dgm:prSet>
      <dgm:spPr/>
      <dgm:t>
        <a:bodyPr/>
        <a:lstStyle/>
        <a:p>
          <a:endParaRPr lang="en-GB"/>
        </a:p>
      </dgm:t>
    </dgm:pt>
  </dgm:ptLst>
  <dgm:cxnLst>
    <dgm:cxn modelId="{D5AF4159-0627-4255-9AE3-3EC53832EDAC}" srcId="{7331DA26-F1C6-4E32-ABFB-4B74407DB2D1}" destId="{3B13278D-D026-4D8A-BFE3-F1E9843C5C73}" srcOrd="2" destOrd="0" parTransId="{7070C73B-69F4-4A9C-BD3A-2CDB7E789F13}" sibTransId="{754FC224-84FB-45ED-AA90-A84DEEA2E971}"/>
    <dgm:cxn modelId="{CEC940FA-18DC-49B7-A568-EFD1C2D5EFE0}" type="presOf" srcId="{E1F69C34-4231-426D-9C59-31A5DA6DEF05}" destId="{6EE1B435-66AA-427B-A5F6-65F0E4C827BC}" srcOrd="0" destOrd="0" presId="urn:microsoft.com/office/officeart/2005/8/layout/lProcess1"/>
    <dgm:cxn modelId="{370590C2-57BA-4BDB-9124-1219B2900A55}" type="presOf" srcId="{3CB2DE3F-5099-401D-A601-8AD29C47CAA7}" destId="{FEBCA2A9-FB62-4062-8871-C5D665DC702A}" srcOrd="0" destOrd="0" presId="urn:microsoft.com/office/officeart/2005/8/layout/lProcess1"/>
    <dgm:cxn modelId="{48CCAEA3-10D9-4C78-8FFC-41B53EA533B1}" srcId="{53643A18-63C6-4723-A070-FDEAFF5CABB6}" destId="{5D9587C2-92D8-4D7C-A6B4-0C0AA61CE41E}" srcOrd="1" destOrd="0" parTransId="{A35BCA94-61AA-409E-854A-841011B9C67A}" sibTransId="{12FC87B1-E1E2-49B9-87A1-E9EA76149C0D}"/>
    <dgm:cxn modelId="{4375320D-594F-4EF7-8083-AF3869CE271A}" type="presOf" srcId="{3B13278D-D026-4D8A-BFE3-F1E9843C5C73}" destId="{18A8EBF6-CE2E-4961-93C3-D3E7D5CFDBA8}" srcOrd="0" destOrd="0" presId="urn:microsoft.com/office/officeart/2005/8/layout/lProcess1"/>
    <dgm:cxn modelId="{0D417D06-3FCD-4C51-B991-1F5C568C3905}" type="presOf" srcId="{53643A18-63C6-4723-A070-FDEAFF5CABB6}" destId="{EB36B583-714D-4C62-AC4A-3901F2C41E4F}" srcOrd="0" destOrd="0" presId="urn:microsoft.com/office/officeart/2005/8/layout/lProcess1"/>
    <dgm:cxn modelId="{177D0478-733C-463E-A37F-71DD772C42BD}" type="presOf" srcId="{FD27F4E4-B0D9-4378-A821-4EF59664A620}" destId="{A322F598-72F6-48CD-80B3-598516A7266B}" srcOrd="0" destOrd="0" presId="urn:microsoft.com/office/officeart/2005/8/layout/lProcess1"/>
    <dgm:cxn modelId="{5498DC42-A284-44BC-A03D-7A7AECA3971A}" srcId="{7331DA26-F1C6-4E32-ABFB-4B74407DB2D1}" destId="{D076FFA7-B46A-4509-8BA7-BAE2AAC2CC17}" srcOrd="1" destOrd="0" parTransId="{D92A4D79-B2E9-4B51-A8D8-FFA3A002CF0C}" sibTransId="{54F1D1B0-FDA3-4EE3-B352-8D843727978C}"/>
    <dgm:cxn modelId="{ABB6C33A-40FB-4985-80AB-99DECCA6F72F}" type="presOf" srcId="{9A0C3A3E-44E8-4817-877E-CA11ECDF68CA}" destId="{67EEA72E-4F5F-4496-97FB-EBA197850DB6}" srcOrd="0" destOrd="0" presId="urn:microsoft.com/office/officeart/2005/8/layout/lProcess1"/>
    <dgm:cxn modelId="{32F1569C-ED50-4631-9DCA-6C2E230D998C}" type="presOf" srcId="{AF78CFBC-3989-462D-974E-5D93D76C3171}" destId="{26EE1357-2E26-4CF8-9C94-6939C6571C8F}" srcOrd="0" destOrd="0" presId="urn:microsoft.com/office/officeart/2005/8/layout/lProcess1"/>
    <dgm:cxn modelId="{3C61B71C-64CC-418E-959C-4248F0196E56}" type="presOf" srcId="{9CDC5652-1C4F-4EBB-AF87-F763F5E1EC77}" destId="{3B2A6E2F-7432-425E-A7A5-34392F61B454}" srcOrd="0" destOrd="0" presId="urn:microsoft.com/office/officeart/2005/8/layout/lProcess1"/>
    <dgm:cxn modelId="{9856FFE1-2B72-4C1C-AF0F-FFA82F42C3EA}" type="presOf" srcId="{1ED9C018-72F8-4898-B394-7C17EDF72A2E}" destId="{23233720-30FA-49A5-A814-353F8A3675B1}" srcOrd="0" destOrd="0" presId="urn:microsoft.com/office/officeart/2005/8/layout/lProcess1"/>
    <dgm:cxn modelId="{F030FA41-30EB-471A-AEB7-E811D0B03A0B}" srcId="{4019E599-6B2B-49E4-8837-D0BC9463533A}" destId="{1ED9C018-72F8-4898-B394-7C17EDF72A2E}" srcOrd="0" destOrd="0" parTransId="{6A80D341-820B-4E94-918F-0D8FD121666F}" sibTransId="{9A0C3A3E-44E8-4817-877E-CA11ECDF68CA}"/>
    <dgm:cxn modelId="{3E4E7692-604F-4FF1-AED7-5EE776E78399}" type="presOf" srcId="{D076FFA7-B46A-4509-8BA7-BAE2AAC2CC17}" destId="{84FEDF4E-ADB0-4B78-AFAF-C01155BA64DF}" srcOrd="0" destOrd="0" presId="urn:microsoft.com/office/officeart/2005/8/layout/lProcess1"/>
    <dgm:cxn modelId="{4DD88354-23B3-43A9-B6B8-6002CD4E366A}" type="presOf" srcId="{6A80D341-820B-4E94-918F-0D8FD121666F}" destId="{7D71D3A7-58E9-4E92-A32F-BB7F31B00B34}" srcOrd="0" destOrd="0" presId="urn:microsoft.com/office/officeart/2005/8/layout/lProcess1"/>
    <dgm:cxn modelId="{7488A16F-8710-4076-B0CA-37B3ED08D337}" type="presOf" srcId="{A40DF3FA-8192-47F9-9EAE-6581EAD0E2E9}" destId="{DC05AAFF-25F6-4B63-B887-310187F37873}" srcOrd="0" destOrd="0" presId="urn:microsoft.com/office/officeart/2005/8/layout/lProcess1"/>
    <dgm:cxn modelId="{F6E32D80-091E-4D81-8709-F9F52AF2C3F0}" srcId="{4019E599-6B2B-49E4-8837-D0BC9463533A}" destId="{A40DF3FA-8192-47F9-9EAE-6581EAD0E2E9}" srcOrd="1" destOrd="0" parTransId="{E97A3F4A-3AF2-4F3C-807C-B3B0FE149739}" sibTransId="{9CDC5652-1C4F-4EBB-AF87-F763F5E1EC77}"/>
    <dgm:cxn modelId="{CEAF4ADD-EDC8-4853-923B-328D3A53D137}" type="presOf" srcId="{FD521E43-E462-4BF0-B351-E5DBD3D7181E}" destId="{7E74A5D8-0FF7-4FA6-BDF1-E7F7D83A7C6D}" srcOrd="0" destOrd="0" presId="urn:microsoft.com/office/officeart/2005/8/layout/lProcess1"/>
    <dgm:cxn modelId="{53DCF742-0076-41E5-8D01-77A9C59EE1BF}" type="presOf" srcId="{54F1D1B0-FDA3-4EE3-B352-8D843727978C}" destId="{4D5E22D2-DE4E-4A76-BDA9-2F24DFB0BD7D}" srcOrd="0" destOrd="0" presId="urn:microsoft.com/office/officeart/2005/8/layout/lProcess1"/>
    <dgm:cxn modelId="{9585C6A9-5F4C-4888-956D-B13C07B2A106}" type="presOf" srcId="{A26227AB-C777-4B61-BAF1-2FDFE1F38879}" destId="{31B77CEC-3513-4B61-BBE8-0C6B072D8493}" srcOrd="0" destOrd="0" presId="urn:microsoft.com/office/officeart/2005/8/layout/lProcess1"/>
    <dgm:cxn modelId="{CE7ED1B5-C431-423D-AACA-FCCA8FE19392}" type="presOf" srcId="{12FC87B1-E1E2-49B9-87A1-E9EA76149C0D}" destId="{84919133-F95B-4707-A0C6-D08339A427F9}" srcOrd="0" destOrd="0" presId="urn:microsoft.com/office/officeart/2005/8/layout/lProcess1"/>
    <dgm:cxn modelId="{887E95DC-C185-4110-8B2A-2308343041AA}" srcId="{53643A18-63C6-4723-A070-FDEAFF5CABB6}" destId="{FD521E43-E462-4BF0-B351-E5DBD3D7181E}" srcOrd="2" destOrd="0" parTransId="{EC04FE03-93CE-40AD-9EB8-EB52ABF3C6B1}" sibTransId="{636B36A7-5E75-4517-8D42-2FBF3EFE8021}"/>
    <dgm:cxn modelId="{7113D031-E536-4436-BA14-C806A047C2F9}" type="presOf" srcId="{01E41E1E-0AE1-4760-A181-7EFE4AC6C0C4}" destId="{CAEC2A24-749A-4BBA-BE13-AE074C88EEE5}" srcOrd="0" destOrd="0" presId="urn:microsoft.com/office/officeart/2005/8/layout/lProcess1"/>
    <dgm:cxn modelId="{75E8DA62-C5F9-4568-ADE3-1E724888E3B8}" type="presOf" srcId="{A4BAF314-7AB2-4F0E-B982-CF58E1EFF4E3}" destId="{DB754B09-5B93-4440-83D7-6811F9A9D462}" srcOrd="0" destOrd="0" presId="urn:microsoft.com/office/officeart/2005/8/layout/lProcess1"/>
    <dgm:cxn modelId="{1243AFA2-9FD7-4A4E-BDC2-934CF327997B}" srcId="{AF78CFBC-3989-462D-974E-5D93D76C3171}" destId="{7331DA26-F1C6-4E32-ABFB-4B74407DB2D1}" srcOrd="1" destOrd="0" parTransId="{DADDDCDA-274E-43BA-B2A4-8A770715500C}" sibTransId="{20A61CF2-8A8C-4A4A-A563-30DE5AA0FB9C}"/>
    <dgm:cxn modelId="{EB1C8432-BEFF-480A-BC2E-5F08CF00D589}" type="presOf" srcId="{DB005F6E-BF9C-4057-B979-AB79A55F76EE}" destId="{893F003B-1AF2-423C-AF83-03BFC8B340EF}" srcOrd="0" destOrd="0" presId="urn:microsoft.com/office/officeart/2005/8/layout/lProcess1"/>
    <dgm:cxn modelId="{39E14B17-488E-493D-81B7-EA7B6658D6FA}" srcId="{AF78CFBC-3989-462D-974E-5D93D76C3171}" destId="{53643A18-63C6-4723-A070-FDEAFF5CABB6}" srcOrd="0" destOrd="0" parTransId="{A66C134C-0822-4D35-A394-5699A3766912}" sibTransId="{F1CD8F20-667B-4C7E-A9F3-7FFCDCD36A36}"/>
    <dgm:cxn modelId="{CF489FAE-65F0-4B13-A45D-99BF76305FEF}" type="presOf" srcId="{4019E599-6B2B-49E4-8837-D0BC9463533A}" destId="{CEC48379-4E36-4E04-B7A1-1513D8CDEE8D}" srcOrd="0" destOrd="0" presId="urn:microsoft.com/office/officeart/2005/8/layout/lProcess1"/>
    <dgm:cxn modelId="{E0119238-4BDF-4BBE-87AC-30BF2FFE864F}" srcId="{4019E599-6B2B-49E4-8837-D0BC9463533A}" destId="{E1F69C34-4231-426D-9C59-31A5DA6DEF05}" srcOrd="2" destOrd="0" parTransId="{B302E9F7-1B8F-4873-8E60-FA4429852EDB}" sibTransId="{C10977DD-FFAD-4CD6-9416-17195506516E}"/>
    <dgm:cxn modelId="{504468C1-DFFD-473E-AD9E-04AF3AEF30E3}" srcId="{53643A18-63C6-4723-A070-FDEAFF5CABB6}" destId="{FD27F4E4-B0D9-4378-A821-4EF59664A620}" srcOrd="0" destOrd="0" parTransId="{A4BAF314-7AB2-4F0E-B982-CF58E1EFF4E3}" sibTransId="{01E41E1E-0AE1-4760-A181-7EFE4AC6C0C4}"/>
    <dgm:cxn modelId="{8775C82A-4B6E-4BFD-AA5C-77D29692E1BE}" type="presOf" srcId="{7331DA26-F1C6-4E32-ABFB-4B74407DB2D1}" destId="{1BD9C88A-1C42-40E8-8EDA-5E79AB67D1F7}" srcOrd="0" destOrd="0" presId="urn:microsoft.com/office/officeart/2005/8/layout/lProcess1"/>
    <dgm:cxn modelId="{208FA084-5D33-4CCC-865C-2548963A2845}" srcId="{AF78CFBC-3989-462D-974E-5D93D76C3171}" destId="{4019E599-6B2B-49E4-8837-D0BC9463533A}" srcOrd="2" destOrd="0" parTransId="{1B0B57D5-62DA-4EBA-B33E-65CF2557236C}" sibTransId="{A0701DC7-8589-490A-AADA-4BD9B25C6087}"/>
    <dgm:cxn modelId="{2F207327-447A-4AB3-A025-1926D995AE30}" type="presOf" srcId="{5D9587C2-92D8-4D7C-A6B4-0C0AA61CE41E}" destId="{E403C373-D4CC-48DA-ACEF-089374872851}" srcOrd="0" destOrd="0" presId="urn:microsoft.com/office/officeart/2005/8/layout/lProcess1"/>
    <dgm:cxn modelId="{ED6B97AB-F8B2-450E-A6F8-9E8BAEE75A05}" srcId="{7331DA26-F1C6-4E32-ABFB-4B74407DB2D1}" destId="{DB005F6E-BF9C-4057-B979-AB79A55F76EE}" srcOrd="0" destOrd="0" parTransId="{A26227AB-C777-4B61-BAF1-2FDFE1F38879}" sibTransId="{3CB2DE3F-5099-401D-A601-8AD29C47CAA7}"/>
    <dgm:cxn modelId="{13C8C957-9A55-417A-BA51-818B4936A927}" type="presParOf" srcId="{26EE1357-2E26-4CF8-9C94-6939C6571C8F}" destId="{A3175247-8860-4367-8CEA-FD8C73DF0B75}" srcOrd="0" destOrd="0" presId="urn:microsoft.com/office/officeart/2005/8/layout/lProcess1"/>
    <dgm:cxn modelId="{6CD79492-F1D8-4E7B-BC05-E8CBF408B1B2}" type="presParOf" srcId="{A3175247-8860-4367-8CEA-FD8C73DF0B75}" destId="{EB36B583-714D-4C62-AC4A-3901F2C41E4F}" srcOrd="0" destOrd="0" presId="urn:microsoft.com/office/officeart/2005/8/layout/lProcess1"/>
    <dgm:cxn modelId="{97D86062-F6D0-491C-BBC3-24C9FDD05614}" type="presParOf" srcId="{A3175247-8860-4367-8CEA-FD8C73DF0B75}" destId="{DB754B09-5B93-4440-83D7-6811F9A9D462}" srcOrd="1" destOrd="0" presId="urn:microsoft.com/office/officeart/2005/8/layout/lProcess1"/>
    <dgm:cxn modelId="{AF8A28E4-7C70-42BA-9552-66416FF27FAC}" type="presParOf" srcId="{A3175247-8860-4367-8CEA-FD8C73DF0B75}" destId="{A322F598-72F6-48CD-80B3-598516A7266B}" srcOrd="2" destOrd="0" presId="urn:microsoft.com/office/officeart/2005/8/layout/lProcess1"/>
    <dgm:cxn modelId="{CCD1AADD-D8BB-45C6-9838-BBB4C38B1138}" type="presParOf" srcId="{A3175247-8860-4367-8CEA-FD8C73DF0B75}" destId="{CAEC2A24-749A-4BBA-BE13-AE074C88EEE5}" srcOrd="3" destOrd="0" presId="urn:microsoft.com/office/officeart/2005/8/layout/lProcess1"/>
    <dgm:cxn modelId="{EA90250F-DA25-4B58-A1DC-F7B77BB03F8F}" type="presParOf" srcId="{A3175247-8860-4367-8CEA-FD8C73DF0B75}" destId="{E403C373-D4CC-48DA-ACEF-089374872851}" srcOrd="4" destOrd="0" presId="urn:microsoft.com/office/officeart/2005/8/layout/lProcess1"/>
    <dgm:cxn modelId="{1B84AD51-F62E-4F71-8D04-51D238CE13F8}" type="presParOf" srcId="{A3175247-8860-4367-8CEA-FD8C73DF0B75}" destId="{84919133-F95B-4707-A0C6-D08339A427F9}" srcOrd="5" destOrd="0" presId="urn:microsoft.com/office/officeart/2005/8/layout/lProcess1"/>
    <dgm:cxn modelId="{1B3310DE-915A-4ED8-BFB3-2CEBF1615E31}" type="presParOf" srcId="{A3175247-8860-4367-8CEA-FD8C73DF0B75}" destId="{7E74A5D8-0FF7-4FA6-BDF1-E7F7D83A7C6D}" srcOrd="6" destOrd="0" presId="urn:microsoft.com/office/officeart/2005/8/layout/lProcess1"/>
    <dgm:cxn modelId="{2C3A2EC1-8197-4175-A367-6630031B2D15}" type="presParOf" srcId="{26EE1357-2E26-4CF8-9C94-6939C6571C8F}" destId="{3CDC3A44-6A65-427B-A6AF-A2CDE4B00EF9}" srcOrd="1" destOrd="0" presId="urn:microsoft.com/office/officeart/2005/8/layout/lProcess1"/>
    <dgm:cxn modelId="{6EAB7818-CB80-4CC4-90F7-EBD63881E90F}" type="presParOf" srcId="{26EE1357-2E26-4CF8-9C94-6939C6571C8F}" destId="{AE407E4B-5B77-4A88-9F98-9B15DCE1914C}" srcOrd="2" destOrd="0" presId="urn:microsoft.com/office/officeart/2005/8/layout/lProcess1"/>
    <dgm:cxn modelId="{6833CBA7-35DA-477E-96A1-A8A375927573}" type="presParOf" srcId="{AE407E4B-5B77-4A88-9F98-9B15DCE1914C}" destId="{1BD9C88A-1C42-40E8-8EDA-5E79AB67D1F7}" srcOrd="0" destOrd="0" presId="urn:microsoft.com/office/officeart/2005/8/layout/lProcess1"/>
    <dgm:cxn modelId="{FFB7F8CD-30E4-492A-9D4A-3549101C6B29}" type="presParOf" srcId="{AE407E4B-5B77-4A88-9F98-9B15DCE1914C}" destId="{31B77CEC-3513-4B61-BBE8-0C6B072D8493}" srcOrd="1" destOrd="0" presId="urn:microsoft.com/office/officeart/2005/8/layout/lProcess1"/>
    <dgm:cxn modelId="{628794D0-30C5-43F8-95C0-86DC8A9C1854}" type="presParOf" srcId="{AE407E4B-5B77-4A88-9F98-9B15DCE1914C}" destId="{893F003B-1AF2-423C-AF83-03BFC8B340EF}" srcOrd="2" destOrd="0" presId="urn:microsoft.com/office/officeart/2005/8/layout/lProcess1"/>
    <dgm:cxn modelId="{E8849E03-BF10-4F00-AAE9-F6C48C57A946}" type="presParOf" srcId="{AE407E4B-5B77-4A88-9F98-9B15DCE1914C}" destId="{FEBCA2A9-FB62-4062-8871-C5D665DC702A}" srcOrd="3" destOrd="0" presId="urn:microsoft.com/office/officeart/2005/8/layout/lProcess1"/>
    <dgm:cxn modelId="{43AFA012-39B0-430C-BDD6-7463B2DE41B1}" type="presParOf" srcId="{AE407E4B-5B77-4A88-9F98-9B15DCE1914C}" destId="{84FEDF4E-ADB0-4B78-AFAF-C01155BA64DF}" srcOrd="4" destOrd="0" presId="urn:microsoft.com/office/officeart/2005/8/layout/lProcess1"/>
    <dgm:cxn modelId="{AAC3D4D6-20F7-4217-B28E-7ACD527EB561}" type="presParOf" srcId="{AE407E4B-5B77-4A88-9F98-9B15DCE1914C}" destId="{4D5E22D2-DE4E-4A76-BDA9-2F24DFB0BD7D}" srcOrd="5" destOrd="0" presId="urn:microsoft.com/office/officeart/2005/8/layout/lProcess1"/>
    <dgm:cxn modelId="{C541879C-A87A-40B7-9EAB-E56542D9A9C6}" type="presParOf" srcId="{AE407E4B-5B77-4A88-9F98-9B15DCE1914C}" destId="{18A8EBF6-CE2E-4961-93C3-D3E7D5CFDBA8}" srcOrd="6" destOrd="0" presId="urn:microsoft.com/office/officeart/2005/8/layout/lProcess1"/>
    <dgm:cxn modelId="{206E911D-498F-4B5E-9BCF-BE2007AD7025}" type="presParOf" srcId="{26EE1357-2E26-4CF8-9C94-6939C6571C8F}" destId="{6B31A99A-24A2-455D-8C3C-463361B3A201}" srcOrd="3" destOrd="0" presId="urn:microsoft.com/office/officeart/2005/8/layout/lProcess1"/>
    <dgm:cxn modelId="{DCB6030F-5D6F-4914-9944-EC959D184016}" type="presParOf" srcId="{26EE1357-2E26-4CF8-9C94-6939C6571C8F}" destId="{55DB107C-7160-484F-BD43-816C0E635D65}" srcOrd="4" destOrd="0" presId="urn:microsoft.com/office/officeart/2005/8/layout/lProcess1"/>
    <dgm:cxn modelId="{E774FADF-55B1-4754-A2D5-764F87FE56FF}" type="presParOf" srcId="{55DB107C-7160-484F-BD43-816C0E635D65}" destId="{CEC48379-4E36-4E04-B7A1-1513D8CDEE8D}" srcOrd="0" destOrd="0" presId="urn:microsoft.com/office/officeart/2005/8/layout/lProcess1"/>
    <dgm:cxn modelId="{8E4A001F-3CB5-4CDC-8505-0448863A2905}" type="presParOf" srcId="{55DB107C-7160-484F-BD43-816C0E635D65}" destId="{7D71D3A7-58E9-4E92-A32F-BB7F31B00B34}" srcOrd="1" destOrd="0" presId="urn:microsoft.com/office/officeart/2005/8/layout/lProcess1"/>
    <dgm:cxn modelId="{8A72E555-4899-4C2D-9A7E-40D1378A12A9}" type="presParOf" srcId="{55DB107C-7160-484F-BD43-816C0E635D65}" destId="{23233720-30FA-49A5-A814-353F8A3675B1}" srcOrd="2" destOrd="0" presId="urn:microsoft.com/office/officeart/2005/8/layout/lProcess1"/>
    <dgm:cxn modelId="{C7459E02-0175-4EDA-8F2C-CFEE44B977AC}" type="presParOf" srcId="{55DB107C-7160-484F-BD43-816C0E635D65}" destId="{67EEA72E-4F5F-4496-97FB-EBA197850DB6}" srcOrd="3" destOrd="0" presId="urn:microsoft.com/office/officeart/2005/8/layout/lProcess1"/>
    <dgm:cxn modelId="{7F377143-3F70-4C20-B801-F3347FC1DFF2}" type="presParOf" srcId="{55DB107C-7160-484F-BD43-816C0E635D65}" destId="{DC05AAFF-25F6-4B63-B887-310187F37873}" srcOrd="4" destOrd="0" presId="urn:microsoft.com/office/officeart/2005/8/layout/lProcess1"/>
    <dgm:cxn modelId="{15FF480B-2441-47A2-B798-093D40E4CF2C}" type="presParOf" srcId="{55DB107C-7160-484F-BD43-816C0E635D65}" destId="{3B2A6E2F-7432-425E-A7A5-34392F61B454}" srcOrd="5" destOrd="0" presId="urn:microsoft.com/office/officeart/2005/8/layout/lProcess1"/>
    <dgm:cxn modelId="{4584A7DE-596F-4773-831F-C247CA401238}" type="presParOf" srcId="{55DB107C-7160-484F-BD43-816C0E635D65}" destId="{6EE1B435-66AA-427B-A5F6-65F0E4C827BC}"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1A862E-D573-45DE-B5C7-41823A886B95}" type="doc">
      <dgm:prSet loTypeId="urn:microsoft.com/office/officeart/2005/8/layout/cycle3" loCatId="cycle" qsTypeId="urn:microsoft.com/office/officeart/2005/8/quickstyle/3d3" qsCatId="3D" csTypeId="urn:microsoft.com/office/officeart/2005/8/colors/accent1_2" csCatId="accent1" phldr="1"/>
      <dgm:spPr/>
      <dgm:t>
        <a:bodyPr/>
        <a:lstStyle/>
        <a:p>
          <a:endParaRPr lang="en-GB"/>
        </a:p>
      </dgm:t>
    </dgm:pt>
    <dgm:pt modelId="{756924DA-B2A4-420F-B8CA-2E3B7BA05284}">
      <dgm:prSet phldrT="[Text]"/>
      <dgm:spPr/>
      <dgm:t>
        <a:bodyPr/>
        <a:lstStyle/>
        <a:p>
          <a:r>
            <a:rPr lang="en-GB" dirty="0" smtClean="0"/>
            <a:t>Supernumerary time</a:t>
          </a:r>
          <a:endParaRPr lang="en-GB" dirty="0"/>
        </a:p>
      </dgm:t>
    </dgm:pt>
    <dgm:pt modelId="{089A6602-C9C2-44F4-9F42-1D8382D671C3}" type="parTrans" cxnId="{9FA85AE3-DBFA-45C0-BA02-21901E3D7C21}">
      <dgm:prSet/>
      <dgm:spPr/>
      <dgm:t>
        <a:bodyPr/>
        <a:lstStyle/>
        <a:p>
          <a:endParaRPr lang="en-GB"/>
        </a:p>
      </dgm:t>
    </dgm:pt>
    <dgm:pt modelId="{8CB0828A-9FE0-4C3F-B8E8-09F2F1F0BEA5}" type="sibTrans" cxnId="{9FA85AE3-DBFA-45C0-BA02-21901E3D7C21}">
      <dgm:prSet/>
      <dgm:spPr/>
      <dgm:t>
        <a:bodyPr/>
        <a:lstStyle/>
        <a:p>
          <a:endParaRPr lang="en-GB"/>
        </a:p>
      </dgm:t>
    </dgm:pt>
    <dgm:pt modelId="{747E6529-8F5A-48E0-990A-3C71E179BCDD}">
      <dgm:prSet phldrT="[Text]"/>
      <dgm:spPr/>
      <dgm:t>
        <a:bodyPr/>
        <a:lstStyle/>
        <a:p>
          <a:r>
            <a:rPr lang="en-GB" dirty="0" smtClean="0"/>
            <a:t>Learner / mentor clinical time</a:t>
          </a:r>
          <a:endParaRPr lang="en-GB" dirty="0"/>
        </a:p>
      </dgm:t>
    </dgm:pt>
    <dgm:pt modelId="{D9158C50-EDC0-4F4B-8B5F-3F143666124D}" type="parTrans" cxnId="{89261848-2CF9-4B39-80D3-D10AD3E060EB}">
      <dgm:prSet/>
      <dgm:spPr/>
      <dgm:t>
        <a:bodyPr/>
        <a:lstStyle/>
        <a:p>
          <a:endParaRPr lang="en-GB"/>
        </a:p>
      </dgm:t>
    </dgm:pt>
    <dgm:pt modelId="{D0707D73-3F81-45E2-BFEA-CEE8D57295D4}" type="sibTrans" cxnId="{89261848-2CF9-4B39-80D3-D10AD3E060EB}">
      <dgm:prSet/>
      <dgm:spPr/>
      <dgm:t>
        <a:bodyPr/>
        <a:lstStyle/>
        <a:p>
          <a:endParaRPr lang="en-GB"/>
        </a:p>
      </dgm:t>
    </dgm:pt>
    <dgm:pt modelId="{9ADD6685-5DF1-41C5-A092-53EF33D2A591}">
      <dgm:prSet phldrT="[Text]"/>
      <dgm:spPr/>
      <dgm:t>
        <a:bodyPr/>
        <a:lstStyle/>
        <a:p>
          <a:r>
            <a:rPr lang="en-GB" dirty="0" smtClean="0"/>
            <a:t>Creative Learning Environment</a:t>
          </a:r>
          <a:endParaRPr lang="en-GB" dirty="0"/>
        </a:p>
      </dgm:t>
    </dgm:pt>
    <dgm:pt modelId="{7D30869F-D4A8-43E1-AB05-63CE2DB0B7D0}" type="parTrans" cxnId="{9888A3F2-13A9-43F3-BA6F-5192A30FC031}">
      <dgm:prSet/>
      <dgm:spPr/>
      <dgm:t>
        <a:bodyPr/>
        <a:lstStyle/>
        <a:p>
          <a:endParaRPr lang="en-GB"/>
        </a:p>
      </dgm:t>
    </dgm:pt>
    <dgm:pt modelId="{3FD9EC6B-45B0-42A3-8BAA-31B129510DF9}" type="sibTrans" cxnId="{9888A3F2-13A9-43F3-BA6F-5192A30FC031}">
      <dgm:prSet/>
      <dgm:spPr/>
      <dgm:t>
        <a:bodyPr/>
        <a:lstStyle/>
        <a:p>
          <a:endParaRPr lang="en-GB"/>
        </a:p>
      </dgm:t>
    </dgm:pt>
    <dgm:pt modelId="{F2E910BD-95BE-46C8-AA37-D44213E2D9EC}">
      <dgm:prSet phldrT="[Text]"/>
      <dgm:spPr/>
      <dgm:t>
        <a:bodyPr/>
        <a:lstStyle/>
        <a:p>
          <a:r>
            <a:rPr lang="en-GB" dirty="0" smtClean="0"/>
            <a:t>Clinical placement</a:t>
          </a:r>
          <a:endParaRPr lang="en-GB" dirty="0"/>
        </a:p>
      </dgm:t>
    </dgm:pt>
    <dgm:pt modelId="{16220AA6-D9B4-48B9-B786-8F501CD31577}" type="parTrans" cxnId="{5C646810-1BF8-4E43-B6B8-94276D1D6766}">
      <dgm:prSet/>
      <dgm:spPr/>
      <dgm:t>
        <a:bodyPr/>
        <a:lstStyle/>
        <a:p>
          <a:endParaRPr lang="en-GB"/>
        </a:p>
      </dgm:t>
    </dgm:pt>
    <dgm:pt modelId="{DF83B5AD-30F7-402B-888C-91C363144127}" type="sibTrans" cxnId="{5C646810-1BF8-4E43-B6B8-94276D1D6766}">
      <dgm:prSet/>
      <dgm:spPr/>
      <dgm:t>
        <a:bodyPr/>
        <a:lstStyle/>
        <a:p>
          <a:endParaRPr lang="en-GB"/>
        </a:p>
      </dgm:t>
    </dgm:pt>
    <dgm:pt modelId="{C2B20BBD-FBAB-42E3-BC1E-0C20A6FC39E1}">
      <dgm:prSet phldrT="[Text]"/>
      <dgm:spPr/>
      <dgm:t>
        <a:bodyPr/>
        <a:lstStyle/>
        <a:p>
          <a:r>
            <a:rPr lang="en-GB" dirty="0" smtClean="0"/>
            <a:t>Quality assurance</a:t>
          </a:r>
          <a:endParaRPr lang="en-GB" dirty="0"/>
        </a:p>
      </dgm:t>
    </dgm:pt>
    <dgm:pt modelId="{83379E17-2AFC-47D8-AE7A-71DC57176295}" type="parTrans" cxnId="{5B5A2F85-3E57-44B5-8DD5-3B032FA22EFC}">
      <dgm:prSet/>
      <dgm:spPr/>
      <dgm:t>
        <a:bodyPr/>
        <a:lstStyle/>
        <a:p>
          <a:endParaRPr lang="en-GB"/>
        </a:p>
      </dgm:t>
    </dgm:pt>
    <dgm:pt modelId="{C543AE58-3010-4361-96FB-41AA341910CA}" type="sibTrans" cxnId="{5B5A2F85-3E57-44B5-8DD5-3B032FA22EFC}">
      <dgm:prSet/>
      <dgm:spPr/>
      <dgm:t>
        <a:bodyPr/>
        <a:lstStyle/>
        <a:p>
          <a:endParaRPr lang="en-GB"/>
        </a:p>
      </dgm:t>
    </dgm:pt>
    <dgm:pt modelId="{C0E5BBA1-F3E6-431C-B599-E91F772DED38}">
      <dgm:prSet/>
      <dgm:spPr/>
      <dgm:t>
        <a:bodyPr/>
        <a:lstStyle/>
        <a:p>
          <a:r>
            <a:rPr lang="en-GB" dirty="0" smtClean="0"/>
            <a:t>Designated Practice Educator</a:t>
          </a:r>
          <a:endParaRPr lang="en-GB" dirty="0"/>
        </a:p>
      </dgm:t>
    </dgm:pt>
    <dgm:pt modelId="{779D9A66-F00D-4471-B9D5-5F9966EBBC60}" type="parTrans" cxnId="{EAFF2ED5-9722-483F-B684-60F5FD848A25}">
      <dgm:prSet/>
      <dgm:spPr/>
      <dgm:t>
        <a:bodyPr/>
        <a:lstStyle/>
        <a:p>
          <a:endParaRPr lang="en-GB"/>
        </a:p>
      </dgm:t>
    </dgm:pt>
    <dgm:pt modelId="{001E1210-C6F6-4B49-AB04-479A31C42AFF}" type="sibTrans" cxnId="{EAFF2ED5-9722-483F-B684-60F5FD848A25}">
      <dgm:prSet/>
      <dgm:spPr/>
      <dgm:t>
        <a:bodyPr/>
        <a:lstStyle/>
        <a:p>
          <a:endParaRPr lang="en-GB"/>
        </a:p>
      </dgm:t>
    </dgm:pt>
    <dgm:pt modelId="{B370DBA8-A293-4BF6-9D2D-8E1ED85B4B31}">
      <dgm:prSet/>
      <dgm:spPr/>
      <dgm:t>
        <a:bodyPr/>
        <a:lstStyle/>
        <a:p>
          <a:r>
            <a:rPr lang="en-GB" dirty="0" smtClean="0"/>
            <a:t>Learning contract</a:t>
          </a:r>
          <a:endParaRPr lang="en-GB" dirty="0"/>
        </a:p>
      </dgm:t>
    </dgm:pt>
    <dgm:pt modelId="{F14389D2-D812-402B-A1D7-24A5B4622A06}" type="parTrans" cxnId="{8D4A0105-90C0-41AD-A6A6-BC02EE5CFEB8}">
      <dgm:prSet/>
      <dgm:spPr/>
      <dgm:t>
        <a:bodyPr/>
        <a:lstStyle/>
        <a:p>
          <a:endParaRPr lang="en-GB"/>
        </a:p>
      </dgm:t>
    </dgm:pt>
    <dgm:pt modelId="{70645CDC-6960-4578-A0A3-2768DB0651A8}" type="sibTrans" cxnId="{8D4A0105-90C0-41AD-A6A6-BC02EE5CFEB8}">
      <dgm:prSet/>
      <dgm:spPr/>
      <dgm:t>
        <a:bodyPr/>
        <a:lstStyle/>
        <a:p>
          <a:endParaRPr lang="en-GB"/>
        </a:p>
      </dgm:t>
    </dgm:pt>
    <dgm:pt modelId="{B7E4256F-F1D9-45C2-9AF7-CD5D4F79D907}" type="pres">
      <dgm:prSet presAssocID="{9F1A862E-D573-45DE-B5C7-41823A886B95}" presName="Name0" presStyleCnt="0">
        <dgm:presLayoutVars>
          <dgm:dir/>
          <dgm:resizeHandles val="exact"/>
        </dgm:presLayoutVars>
      </dgm:prSet>
      <dgm:spPr/>
      <dgm:t>
        <a:bodyPr/>
        <a:lstStyle/>
        <a:p>
          <a:endParaRPr lang="en-GB"/>
        </a:p>
      </dgm:t>
    </dgm:pt>
    <dgm:pt modelId="{3A02B4E9-FF03-4C52-893A-55182FC677E0}" type="pres">
      <dgm:prSet presAssocID="{9F1A862E-D573-45DE-B5C7-41823A886B95}" presName="cycle" presStyleCnt="0"/>
      <dgm:spPr/>
    </dgm:pt>
    <dgm:pt modelId="{1D836CE3-49A8-4DD0-8BB8-8D4A19C492AF}" type="pres">
      <dgm:prSet presAssocID="{B370DBA8-A293-4BF6-9D2D-8E1ED85B4B31}" presName="nodeFirstNode" presStyleLbl="node1" presStyleIdx="0" presStyleCnt="7">
        <dgm:presLayoutVars>
          <dgm:bulletEnabled val="1"/>
        </dgm:presLayoutVars>
      </dgm:prSet>
      <dgm:spPr/>
      <dgm:t>
        <a:bodyPr/>
        <a:lstStyle/>
        <a:p>
          <a:endParaRPr lang="en-GB"/>
        </a:p>
      </dgm:t>
    </dgm:pt>
    <dgm:pt modelId="{949FA852-BAB3-407F-B0AE-17E41C6395A3}" type="pres">
      <dgm:prSet presAssocID="{70645CDC-6960-4578-A0A3-2768DB0651A8}" presName="sibTransFirstNode" presStyleLbl="bgShp" presStyleIdx="0" presStyleCnt="1"/>
      <dgm:spPr/>
      <dgm:t>
        <a:bodyPr/>
        <a:lstStyle/>
        <a:p>
          <a:endParaRPr lang="en-GB"/>
        </a:p>
      </dgm:t>
    </dgm:pt>
    <dgm:pt modelId="{19D698F9-DE0A-4986-91B0-74F30F90E282}" type="pres">
      <dgm:prSet presAssocID="{C0E5BBA1-F3E6-431C-B599-E91F772DED38}" presName="nodeFollowingNodes" presStyleLbl="node1" presStyleIdx="1" presStyleCnt="7" custRadScaleRad="107881" custRadScaleInc="22149">
        <dgm:presLayoutVars>
          <dgm:bulletEnabled val="1"/>
        </dgm:presLayoutVars>
      </dgm:prSet>
      <dgm:spPr/>
      <dgm:t>
        <a:bodyPr/>
        <a:lstStyle/>
        <a:p>
          <a:endParaRPr lang="en-GB"/>
        </a:p>
      </dgm:t>
    </dgm:pt>
    <dgm:pt modelId="{A29705E3-A15C-4B48-9153-E3FD4FF1516B}" type="pres">
      <dgm:prSet presAssocID="{756924DA-B2A4-420F-B8CA-2E3B7BA05284}" presName="nodeFollowingNodes" presStyleLbl="node1" presStyleIdx="2" presStyleCnt="7">
        <dgm:presLayoutVars>
          <dgm:bulletEnabled val="1"/>
        </dgm:presLayoutVars>
      </dgm:prSet>
      <dgm:spPr/>
      <dgm:t>
        <a:bodyPr/>
        <a:lstStyle/>
        <a:p>
          <a:endParaRPr lang="en-GB"/>
        </a:p>
      </dgm:t>
    </dgm:pt>
    <dgm:pt modelId="{7A6B23B1-7C0A-4611-B4C4-23CEDD449133}" type="pres">
      <dgm:prSet presAssocID="{747E6529-8F5A-48E0-990A-3C71E179BCDD}" presName="nodeFollowingNodes" presStyleLbl="node1" presStyleIdx="3" presStyleCnt="7" custRadScaleRad="95775" custRadScaleInc="-20688">
        <dgm:presLayoutVars>
          <dgm:bulletEnabled val="1"/>
        </dgm:presLayoutVars>
      </dgm:prSet>
      <dgm:spPr/>
      <dgm:t>
        <a:bodyPr/>
        <a:lstStyle/>
        <a:p>
          <a:endParaRPr lang="en-GB"/>
        </a:p>
      </dgm:t>
    </dgm:pt>
    <dgm:pt modelId="{A09AE995-9AF9-452B-8046-5D8F0F69248B}" type="pres">
      <dgm:prSet presAssocID="{9ADD6685-5DF1-41C5-A092-53EF33D2A591}" presName="nodeFollowingNodes" presStyleLbl="node1" presStyleIdx="4" presStyleCnt="7" custRadScaleRad="94086" custRadScaleInc="25800">
        <dgm:presLayoutVars>
          <dgm:bulletEnabled val="1"/>
        </dgm:presLayoutVars>
      </dgm:prSet>
      <dgm:spPr/>
      <dgm:t>
        <a:bodyPr/>
        <a:lstStyle/>
        <a:p>
          <a:endParaRPr lang="en-GB"/>
        </a:p>
      </dgm:t>
    </dgm:pt>
    <dgm:pt modelId="{E1062A81-309E-40B3-B2EE-B9BED77235C1}" type="pres">
      <dgm:prSet presAssocID="{F2E910BD-95BE-46C8-AA37-D44213E2D9EC}" presName="nodeFollowingNodes" presStyleLbl="node1" presStyleIdx="5" presStyleCnt="7" custRadScaleRad="122478" custRadScaleInc="18396">
        <dgm:presLayoutVars>
          <dgm:bulletEnabled val="1"/>
        </dgm:presLayoutVars>
      </dgm:prSet>
      <dgm:spPr/>
      <dgm:t>
        <a:bodyPr/>
        <a:lstStyle/>
        <a:p>
          <a:endParaRPr lang="en-GB"/>
        </a:p>
      </dgm:t>
    </dgm:pt>
    <dgm:pt modelId="{BBD1B715-4FCE-4228-8234-0E237C525CE6}" type="pres">
      <dgm:prSet presAssocID="{C2B20BBD-FBAB-42E3-BC1E-0C20A6FC39E1}" presName="nodeFollowingNodes" presStyleLbl="node1" presStyleIdx="6" presStyleCnt="7" custRadScaleRad="104184" custRadScaleInc="-9248">
        <dgm:presLayoutVars>
          <dgm:bulletEnabled val="1"/>
        </dgm:presLayoutVars>
      </dgm:prSet>
      <dgm:spPr/>
      <dgm:t>
        <a:bodyPr/>
        <a:lstStyle/>
        <a:p>
          <a:endParaRPr lang="en-GB"/>
        </a:p>
      </dgm:t>
    </dgm:pt>
  </dgm:ptLst>
  <dgm:cxnLst>
    <dgm:cxn modelId="{EAFF2ED5-9722-483F-B684-60F5FD848A25}" srcId="{9F1A862E-D573-45DE-B5C7-41823A886B95}" destId="{C0E5BBA1-F3E6-431C-B599-E91F772DED38}" srcOrd="1" destOrd="0" parTransId="{779D9A66-F00D-4471-B9D5-5F9966EBBC60}" sibTransId="{001E1210-C6F6-4B49-AB04-479A31C42AFF}"/>
    <dgm:cxn modelId="{9FA85AE3-DBFA-45C0-BA02-21901E3D7C21}" srcId="{9F1A862E-D573-45DE-B5C7-41823A886B95}" destId="{756924DA-B2A4-420F-B8CA-2E3B7BA05284}" srcOrd="2" destOrd="0" parTransId="{089A6602-C9C2-44F4-9F42-1D8382D671C3}" sibTransId="{8CB0828A-9FE0-4C3F-B8E8-09F2F1F0BEA5}"/>
    <dgm:cxn modelId="{9DF2681F-1518-4B40-834B-F9017B5E3C7D}" type="presOf" srcId="{F2E910BD-95BE-46C8-AA37-D44213E2D9EC}" destId="{E1062A81-309E-40B3-B2EE-B9BED77235C1}" srcOrd="0" destOrd="0" presId="urn:microsoft.com/office/officeart/2005/8/layout/cycle3"/>
    <dgm:cxn modelId="{8B923F3E-4522-4A31-BD40-B01F060821FC}" type="presOf" srcId="{C0E5BBA1-F3E6-431C-B599-E91F772DED38}" destId="{19D698F9-DE0A-4986-91B0-74F30F90E282}" srcOrd="0" destOrd="0" presId="urn:microsoft.com/office/officeart/2005/8/layout/cycle3"/>
    <dgm:cxn modelId="{5B5A2F85-3E57-44B5-8DD5-3B032FA22EFC}" srcId="{9F1A862E-D573-45DE-B5C7-41823A886B95}" destId="{C2B20BBD-FBAB-42E3-BC1E-0C20A6FC39E1}" srcOrd="6" destOrd="0" parTransId="{83379E17-2AFC-47D8-AE7A-71DC57176295}" sibTransId="{C543AE58-3010-4361-96FB-41AA341910CA}"/>
    <dgm:cxn modelId="{DF39864E-C708-448C-9DDD-15818485F992}" type="presOf" srcId="{756924DA-B2A4-420F-B8CA-2E3B7BA05284}" destId="{A29705E3-A15C-4B48-9153-E3FD4FF1516B}" srcOrd="0" destOrd="0" presId="urn:microsoft.com/office/officeart/2005/8/layout/cycle3"/>
    <dgm:cxn modelId="{9888A3F2-13A9-43F3-BA6F-5192A30FC031}" srcId="{9F1A862E-D573-45DE-B5C7-41823A886B95}" destId="{9ADD6685-5DF1-41C5-A092-53EF33D2A591}" srcOrd="4" destOrd="0" parTransId="{7D30869F-D4A8-43E1-AB05-63CE2DB0B7D0}" sibTransId="{3FD9EC6B-45B0-42A3-8BAA-31B129510DF9}"/>
    <dgm:cxn modelId="{700F65C4-A56C-4B27-81A2-E93167854957}" type="presOf" srcId="{9ADD6685-5DF1-41C5-A092-53EF33D2A591}" destId="{A09AE995-9AF9-452B-8046-5D8F0F69248B}" srcOrd="0" destOrd="0" presId="urn:microsoft.com/office/officeart/2005/8/layout/cycle3"/>
    <dgm:cxn modelId="{8C068E18-A7D2-4132-B523-C6D5A2491848}" type="presOf" srcId="{70645CDC-6960-4578-A0A3-2768DB0651A8}" destId="{949FA852-BAB3-407F-B0AE-17E41C6395A3}" srcOrd="0" destOrd="0" presId="urn:microsoft.com/office/officeart/2005/8/layout/cycle3"/>
    <dgm:cxn modelId="{21BAC56D-5BCD-4BCC-AF67-74A0621FB0BE}" type="presOf" srcId="{B370DBA8-A293-4BF6-9D2D-8E1ED85B4B31}" destId="{1D836CE3-49A8-4DD0-8BB8-8D4A19C492AF}" srcOrd="0" destOrd="0" presId="urn:microsoft.com/office/officeart/2005/8/layout/cycle3"/>
    <dgm:cxn modelId="{89261848-2CF9-4B39-80D3-D10AD3E060EB}" srcId="{9F1A862E-D573-45DE-B5C7-41823A886B95}" destId="{747E6529-8F5A-48E0-990A-3C71E179BCDD}" srcOrd="3" destOrd="0" parTransId="{D9158C50-EDC0-4F4B-8B5F-3F143666124D}" sibTransId="{D0707D73-3F81-45E2-BFEA-CEE8D57295D4}"/>
    <dgm:cxn modelId="{76CA84D5-4B20-497B-AF52-8EE0997EFE89}" type="presOf" srcId="{C2B20BBD-FBAB-42E3-BC1E-0C20A6FC39E1}" destId="{BBD1B715-4FCE-4228-8234-0E237C525CE6}" srcOrd="0" destOrd="0" presId="urn:microsoft.com/office/officeart/2005/8/layout/cycle3"/>
    <dgm:cxn modelId="{ADA532D0-2FB5-43B0-A41E-07690500899D}" type="presOf" srcId="{747E6529-8F5A-48E0-990A-3C71E179BCDD}" destId="{7A6B23B1-7C0A-4611-B4C4-23CEDD449133}" srcOrd="0" destOrd="0" presId="urn:microsoft.com/office/officeart/2005/8/layout/cycle3"/>
    <dgm:cxn modelId="{8D4A0105-90C0-41AD-A6A6-BC02EE5CFEB8}" srcId="{9F1A862E-D573-45DE-B5C7-41823A886B95}" destId="{B370DBA8-A293-4BF6-9D2D-8E1ED85B4B31}" srcOrd="0" destOrd="0" parTransId="{F14389D2-D812-402B-A1D7-24A5B4622A06}" sibTransId="{70645CDC-6960-4578-A0A3-2768DB0651A8}"/>
    <dgm:cxn modelId="{5C646810-1BF8-4E43-B6B8-94276D1D6766}" srcId="{9F1A862E-D573-45DE-B5C7-41823A886B95}" destId="{F2E910BD-95BE-46C8-AA37-D44213E2D9EC}" srcOrd="5" destOrd="0" parTransId="{16220AA6-D9B4-48B9-B786-8F501CD31577}" sibTransId="{DF83B5AD-30F7-402B-888C-91C363144127}"/>
    <dgm:cxn modelId="{B43FD9EB-8D5F-46AE-9CA3-758E21285381}" type="presOf" srcId="{9F1A862E-D573-45DE-B5C7-41823A886B95}" destId="{B7E4256F-F1D9-45C2-9AF7-CD5D4F79D907}" srcOrd="0" destOrd="0" presId="urn:microsoft.com/office/officeart/2005/8/layout/cycle3"/>
    <dgm:cxn modelId="{DE90603A-7921-43D6-B4E3-42F3A946B16A}" type="presParOf" srcId="{B7E4256F-F1D9-45C2-9AF7-CD5D4F79D907}" destId="{3A02B4E9-FF03-4C52-893A-55182FC677E0}" srcOrd="0" destOrd="0" presId="urn:microsoft.com/office/officeart/2005/8/layout/cycle3"/>
    <dgm:cxn modelId="{312F5EC1-E595-45ED-8CE4-DCE7C766CD0C}" type="presParOf" srcId="{3A02B4E9-FF03-4C52-893A-55182FC677E0}" destId="{1D836CE3-49A8-4DD0-8BB8-8D4A19C492AF}" srcOrd="0" destOrd="0" presId="urn:microsoft.com/office/officeart/2005/8/layout/cycle3"/>
    <dgm:cxn modelId="{76D341FB-A8DC-4725-89F1-A04838D5FCAB}" type="presParOf" srcId="{3A02B4E9-FF03-4C52-893A-55182FC677E0}" destId="{949FA852-BAB3-407F-B0AE-17E41C6395A3}" srcOrd="1" destOrd="0" presId="urn:microsoft.com/office/officeart/2005/8/layout/cycle3"/>
    <dgm:cxn modelId="{2C97A2B1-3D4A-4159-AE46-0236D423B6CA}" type="presParOf" srcId="{3A02B4E9-FF03-4C52-893A-55182FC677E0}" destId="{19D698F9-DE0A-4986-91B0-74F30F90E282}" srcOrd="2" destOrd="0" presId="urn:microsoft.com/office/officeart/2005/8/layout/cycle3"/>
    <dgm:cxn modelId="{5C8D70E5-C62F-42A3-ACF0-56454F92C83D}" type="presParOf" srcId="{3A02B4E9-FF03-4C52-893A-55182FC677E0}" destId="{A29705E3-A15C-4B48-9153-E3FD4FF1516B}" srcOrd="3" destOrd="0" presId="urn:microsoft.com/office/officeart/2005/8/layout/cycle3"/>
    <dgm:cxn modelId="{7EE7B822-8ED1-4585-9899-0D366B60ADA4}" type="presParOf" srcId="{3A02B4E9-FF03-4C52-893A-55182FC677E0}" destId="{7A6B23B1-7C0A-4611-B4C4-23CEDD449133}" srcOrd="4" destOrd="0" presId="urn:microsoft.com/office/officeart/2005/8/layout/cycle3"/>
    <dgm:cxn modelId="{4080925F-65F6-4012-A134-775E28E8F4C2}" type="presParOf" srcId="{3A02B4E9-FF03-4C52-893A-55182FC677E0}" destId="{A09AE995-9AF9-452B-8046-5D8F0F69248B}" srcOrd="5" destOrd="0" presId="urn:microsoft.com/office/officeart/2005/8/layout/cycle3"/>
    <dgm:cxn modelId="{902EF146-EE1A-4DE7-A1AC-AB5E524C5643}" type="presParOf" srcId="{3A02B4E9-FF03-4C52-893A-55182FC677E0}" destId="{E1062A81-309E-40B3-B2EE-B9BED77235C1}" srcOrd="6" destOrd="0" presId="urn:microsoft.com/office/officeart/2005/8/layout/cycle3"/>
    <dgm:cxn modelId="{840EFC4A-9DC8-4ACC-8A1C-DE1AAC8E123D}" type="presParOf" srcId="{3A02B4E9-FF03-4C52-893A-55182FC677E0}" destId="{BBD1B715-4FCE-4228-8234-0E237C525CE6}"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A6A47F-1A62-470E-97FC-9FF666AC6CF2}" type="doc">
      <dgm:prSet loTypeId="urn:microsoft.com/office/officeart/2005/8/layout/cycle2" loCatId="cycle" qsTypeId="urn:microsoft.com/office/officeart/2005/8/quickstyle/3d3" qsCatId="3D" csTypeId="urn:microsoft.com/office/officeart/2005/8/colors/accent1_2" csCatId="accent1" phldr="1"/>
      <dgm:spPr/>
      <dgm:t>
        <a:bodyPr/>
        <a:lstStyle/>
        <a:p>
          <a:endParaRPr lang="en-GB"/>
        </a:p>
      </dgm:t>
    </dgm:pt>
    <dgm:pt modelId="{C4675A98-272D-4B14-9B03-286D383597AD}">
      <dgm:prSet phldrT="[Text]"/>
      <dgm:spPr/>
      <dgm:t>
        <a:bodyPr/>
        <a:lstStyle/>
        <a:p>
          <a:r>
            <a:rPr lang="en-GB" dirty="0" smtClean="0"/>
            <a:t>Mentor Criteria</a:t>
          </a:r>
          <a:endParaRPr lang="en-GB" dirty="0"/>
        </a:p>
      </dgm:t>
    </dgm:pt>
    <dgm:pt modelId="{32573231-AC64-4A35-BA8A-75FC12D41C24}" type="parTrans" cxnId="{6F5AEADE-845C-4081-8637-2295ED22E6B9}">
      <dgm:prSet/>
      <dgm:spPr/>
      <dgm:t>
        <a:bodyPr/>
        <a:lstStyle/>
        <a:p>
          <a:endParaRPr lang="en-GB"/>
        </a:p>
      </dgm:t>
    </dgm:pt>
    <dgm:pt modelId="{D448299B-5906-4E61-B91B-41167D7BB61D}" type="sibTrans" cxnId="{6F5AEADE-845C-4081-8637-2295ED22E6B9}">
      <dgm:prSet/>
      <dgm:spPr/>
      <dgm:t>
        <a:bodyPr/>
        <a:lstStyle/>
        <a:p>
          <a:endParaRPr lang="en-GB"/>
        </a:p>
      </dgm:t>
    </dgm:pt>
    <dgm:pt modelId="{462EB3B4-01F3-4D4A-B364-232E6AC6AE49}">
      <dgm:prSet phldrT="[Text]"/>
      <dgm:spPr/>
      <dgm:t>
        <a:bodyPr/>
        <a:lstStyle/>
        <a:p>
          <a:r>
            <a:rPr lang="en-GB" dirty="0" smtClean="0"/>
            <a:t>Specific Responsibilities</a:t>
          </a:r>
          <a:endParaRPr lang="en-GB" dirty="0"/>
        </a:p>
      </dgm:t>
    </dgm:pt>
    <dgm:pt modelId="{6426E853-D882-4764-9FD1-C62EE874C6DB}" type="parTrans" cxnId="{14BB43E8-2167-465A-8DB2-7F46110603C1}">
      <dgm:prSet/>
      <dgm:spPr/>
      <dgm:t>
        <a:bodyPr/>
        <a:lstStyle/>
        <a:p>
          <a:endParaRPr lang="en-GB"/>
        </a:p>
      </dgm:t>
    </dgm:pt>
    <dgm:pt modelId="{CD130B86-BF62-4BBD-9B46-ED70C4B6E7D8}" type="sibTrans" cxnId="{14BB43E8-2167-465A-8DB2-7F46110603C1}">
      <dgm:prSet/>
      <dgm:spPr/>
      <dgm:t>
        <a:bodyPr/>
        <a:lstStyle/>
        <a:p>
          <a:endParaRPr lang="en-GB"/>
        </a:p>
      </dgm:t>
    </dgm:pt>
    <dgm:pt modelId="{364D0509-80E2-4B70-9078-6527A0A245D3}">
      <dgm:prSet phldrT="[Text]"/>
      <dgm:spPr/>
      <dgm:t>
        <a:bodyPr/>
        <a:lstStyle/>
        <a:p>
          <a:r>
            <a:rPr lang="en-GB" dirty="0" smtClean="0"/>
            <a:t>Effective working relationships</a:t>
          </a:r>
          <a:endParaRPr lang="en-GB" dirty="0"/>
        </a:p>
      </dgm:t>
    </dgm:pt>
    <dgm:pt modelId="{027311ED-2FFA-4E99-9EFE-37A1FEBC657E}" type="parTrans" cxnId="{954508D1-3A3D-465B-9DCB-F21F827B6BA6}">
      <dgm:prSet/>
      <dgm:spPr/>
      <dgm:t>
        <a:bodyPr/>
        <a:lstStyle/>
        <a:p>
          <a:endParaRPr lang="en-GB"/>
        </a:p>
      </dgm:t>
    </dgm:pt>
    <dgm:pt modelId="{A8BEC9A0-ECE7-471E-BCA3-6B92F2F000DF}" type="sibTrans" cxnId="{954508D1-3A3D-465B-9DCB-F21F827B6BA6}">
      <dgm:prSet/>
      <dgm:spPr/>
      <dgm:t>
        <a:bodyPr/>
        <a:lstStyle/>
        <a:p>
          <a:endParaRPr lang="en-GB"/>
        </a:p>
      </dgm:t>
    </dgm:pt>
    <dgm:pt modelId="{DB420E49-28BC-4BC1-95E3-1E537367A9D2}">
      <dgm:prSet phldrT="[Text]"/>
      <dgm:spPr/>
      <dgm:t>
        <a:bodyPr/>
        <a:lstStyle/>
        <a:p>
          <a:r>
            <a:rPr lang="en-GB" dirty="0" smtClean="0"/>
            <a:t>Facilitate learning</a:t>
          </a:r>
          <a:endParaRPr lang="en-GB" dirty="0"/>
        </a:p>
      </dgm:t>
    </dgm:pt>
    <dgm:pt modelId="{74B74BE6-DFD4-4C8F-9155-C9B754A3B231}" type="parTrans" cxnId="{F862B3B7-CFE7-4291-AB9A-2C8E097719B8}">
      <dgm:prSet/>
      <dgm:spPr/>
      <dgm:t>
        <a:bodyPr/>
        <a:lstStyle/>
        <a:p>
          <a:endParaRPr lang="en-GB"/>
        </a:p>
      </dgm:t>
    </dgm:pt>
    <dgm:pt modelId="{71C7A086-419D-443F-B05B-D240C529D200}" type="sibTrans" cxnId="{F862B3B7-CFE7-4291-AB9A-2C8E097719B8}">
      <dgm:prSet/>
      <dgm:spPr/>
      <dgm:t>
        <a:bodyPr/>
        <a:lstStyle/>
        <a:p>
          <a:endParaRPr lang="en-GB"/>
        </a:p>
      </dgm:t>
    </dgm:pt>
    <dgm:pt modelId="{2FC10099-3FF3-4D4A-A3AC-FCD948C03CBE}">
      <dgm:prSet phldrT="[Text]"/>
      <dgm:spPr/>
      <dgm:t>
        <a:bodyPr/>
        <a:lstStyle/>
        <a:p>
          <a:r>
            <a:rPr lang="en-GB" dirty="0" smtClean="0"/>
            <a:t>Provide leadership</a:t>
          </a:r>
          <a:endParaRPr lang="en-GB" dirty="0"/>
        </a:p>
      </dgm:t>
    </dgm:pt>
    <dgm:pt modelId="{1B08217A-A1BF-4693-A8BC-FAE54D6653BE}" type="parTrans" cxnId="{D450F00E-F0BF-47DE-BBB5-AA9B529609F4}">
      <dgm:prSet/>
      <dgm:spPr/>
      <dgm:t>
        <a:bodyPr/>
        <a:lstStyle/>
        <a:p>
          <a:endParaRPr lang="en-GB"/>
        </a:p>
      </dgm:t>
    </dgm:pt>
    <dgm:pt modelId="{DF8AAA07-C98C-468D-9A09-91A668E71B88}" type="sibTrans" cxnId="{D450F00E-F0BF-47DE-BBB5-AA9B529609F4}">
      <dgm:prSet/>
      <dgm:spPr/>
      <dgm:t>
        <a:bodyPr/>
        <a:lstStyle/>
        <a:p>
          <a:endParaRPr lang="en-GB"/>
        </a:p>
      </dgm:t>
    </dgm:pt>
    <dgm:pt modelId="{DB4EF142-0B50-469B-ACB8-C43B946FA126}">
      <dgm:prSet/>
      <dgm:spPr/>
      <dgm:t>
        <a:bodyPr/>
        <a:lstStyle/>
        <a:p>
          <a:r>
            <a:rPr lang="en-GB" dirty="0" smtClean="0"/>
            <a:t>Complete Documentation</a:t>
          </a:r>
          <a:endParaRPr lang="en-GB" dirty="0"/>
        </a:p>
      </dgm:t>
    </dgm:pt>
    <dgm:pt modelId="{8A9D1970-9532-4CD5-AE99-3370F1FF7DD3}" type="parTrans" cxnId="{87944E7D-63D7-40D4-A702-8D77A436FF43}">
      <dgm:prSet/>
      <dgm:spPr/>
      <dgm:t>
        <a:bodyPr/>
        <a:lstStyle/>
        <a:p>
          <a:endParaRPr lang="en-GB"/>
        </a:p>
      </dgm:t>
    </dgm:pt>
    <dgm:pt modelId="{E4B2709E-137F-4682-BAF9-92A782744DFA}" type="sibTrans" cxnId="{87944E7D-63D7-40D4-A702-8D77A436FF43}">
      <dgm:prSet/>
      <dgm:spPr/>
      <dgm:t>
        <a:bodyPr/>
        <a:lstStyle/>
        <a:p>
          <a:endParaRPr lang="en-GB"/>
        </a:p>
      </dgm:t>
    </dgm:pt>
    <dgm:pt modelId="{B05DFD01-9713-45A7-8040-2A713FE75C41}" type="pres">
      <dgm:prSet presAssocID="{8AA6A47F-1A62-470E-97FC-9FF666AC6CF2}" presName="cycle" presStyleCnt="0">
        <dgm:presLayoutVars>
          <dgm:dir/>
          <dgm:resizeHandles val="exact"/>
        </dgm:presLayoutVars>
      </dgm:prSet>
      <dgm:spPr/>
      <dgm:t>
        <a:bodyPr/>
        <a:lstStyle/>
        <a:p>
          <a:endParaRPr lang="en-GB"/>
        </a:p>
      </dgm:t>
    </dgm:pt>
    <dgm:pt modelId="{33171205-995C-4F6A-BE7B-8B3892D1145C}" type="pres">
      <dgm:prSet presAssocID="{C4675A98-272D-4B14-9B03-286D383597AD}" presName="node" presStyleLbl="node1" presStyleIdx="0" presStyleCnt="6" custRadScaleRad="102494" custRadScaleInc="0">
        <dgm:presLayoutVars>
          <dgm:bulletEnabled val="1"/>
        </dgm:presLayoutVars>
      </dgm:prSet>
      <dgm:spPr/>
      <dgm:t>
        <a:bodyPr/>
        <a:lstStyle/>
        <a:p>
          <a:endParaRPr lang="en-GB"/>
        </a:p>
      </dgm:t>
    </dgm:pt>
    <dgm:pt modelId="{D630D248-314C-4EAF-B88B-9F931623DB4F}" type="pres">
      <dgm:prSet presAssocID="{D448299B-5906-4E61-B91B-41167D7BB61D}" presName="sibTrans" presStyleLbl="sibTrans2D1" presStyleIdx="0" presStyleCnt="6"/>
      <dgm:spPr/>
      <dgm:t>
        <a:bodyPr/>
        <a:lstStyle/>
        <a:p>
          <a:endParaRPr lang="en-GB"/>
        </a:p>
      </dgm:t>
    </dgm:pt>
    <dgm:pt modelId="{660271FC-5D41-48CD-8092-17CFB89A5685}" type="pres">
      <dgm:prSet presAssocID="{D448299B-5906-4E61-B91B-41167D7BB61D}" presName="connectorText" presStyleLbl="sibTrans2D1" presStyleIdx="0" presStyleCnt="6"/>
      <dgm:spPr/>
      <dgm:t>
        <a:bodyPr/>
        <a:lstStyle/>
        <a:p>
          <a:endParaRPr lang="en-GB"/>
        </a:p>
      </dgm:t>
    </dgm:pt>
    <dgm:pt modelId="{5C9C0397-6AED-46A5-83E7-7085CF71C138}" type="pres">
      <dgm:prSet presAssocID="{462EB3B4-01F3-4D4A-B364-232E6AC6AE49}" presName="node" presStyleLbl="node1" presStyleIdx="1" presStyleCnt="6">
        <dgm:presLayoutVars>
          <dgm:bulletEnabled val="1"/>
        </dgm:presLayoutVars>
      </dgm:prSet>
      <dgm:spPr/>
      <dgm:t>
        <a:bodyPr/>
        <a:lstStyle/>
        <a:p>
          <a:endParaRPr lang="en-GB"/>
        </a:p>
      </dgm:t>
    </dgm:pt>
    <dgm:pt modelId="{F76A446F-1F62-4E52-9FB5-D632030B5E8B}" type="pres">
      <dgm:prSet presAssocID="{CD130B86-BF62-4BBD-9B46-ED70C4B6E7D8}" presName="sibTrans" presStyleLbl="sibTrans2D1" presStyleIdx="1" presStyleCnt="6"/>
      <dgm:spPr/>
      <dgm:t>
        <a:bodyPr/>
        <a:lstStyle/>
        <a:p>
          <a:endParaRPr lang="en-GB"/>
        </a:p>
      </dgm:t>
    </dgm:pt>
    <dgm:pt modelId="{2C86AF57-C6CC-4C36-A440-0798B748D7D3}" type="pres">
      <dgm:prSet presAssocID="{CD130B86-BF62-4BBD-9B46-ED70C4B6E7D8}" presName="connectorText" presStyleLbl="sibTrans2D1" presStyleIdx="1" presStyleCnt="6"/>
      <dgm:spPr/>
      <dgm:t>
        <a:bodyPr/>
        <a:lstStyle/>
        <a:p>
          <a:endParaRPr lang="en-GB"/>
        </a:p>
      </dgm:t>
    </dgm:pt>
    <dgm:pt modelId="{A08C6148-6CBB-4D59-804C-254C5755864E}" type="pres">
      <dgm:prSet presAssocID="{364D0509-80E2-4B70-9078-6527A0A245D3}" presName="node" presStyleLbl="node1" presStyleIdx="2" presStyleCnt="6">
        <dgm:presLayoutVars>
          <dgm:bulletEnabled val="1"/>
        </dgm:presLayoutVars>
      </dgm:prSet>
      <dgm:spPr/>
      <dgm:t>
        <a:bodyPr/>
        <a:lstStyle/>
        <a:p>
          <a:endParaRPr lang="en-GB"/>
        </a:p>
      </dgm:t>
    </dgm:pt>
    <dgm:pt modelId="{E5F0BFE2-B780-495C-B85A-B57071573464}" type="pres">
      <dgm:prSet presAssocID="{A8BEC9A0-ECE7-471E-BCA3-6B92F2F000DF}" presName="sibTrans" presStyleLbl="sibTrans2D1" presStyleIdx="2" presStyleCnt="6"/>
      <dgm:spPr/>
      <dgm:t>
        <a:bodyPr/>
        <a:lstStyle/>
        <a:p>
          <a:endParaRPr lang="en-GB"/>
        </a:p>
      </dgm:t>
    </dgm:pt>
    <dgm:pt modelId="{D93A30F4-4AEC-407E-BEF1-DA0947BCC7D5}" type="pres">
      <dgm:prSet presAssocID="{A8BEC9A0-ECE7-471E-BCA3-6B92F2F000DF}" presName="connectorText" presStyleLbl="sibTrans2D1" presStyleIdx="2" presStyleCnt="6"/>
      <dgm:spPr/>
      <dgm:t>
        <a:bodyPr/>
        <a:lstStyle/>
        <a:p>
          <a:endParaRPr lang="en-GB"/>
        </a:p>
      </dgm:t>
    </dgm:pt>
    <dgm:pt modelId="{C491C7FB-A4FD-4179-951C-74EC37CE953F}" type="pres">
      <dgm:prSet presAssocID="{DB420E49-28BC-4BC1-95E3-1E537367A9D2}" presName="node" presStyleLbl="node1" presStyleIdx="3" presStyleCnt="6">
        <dgm:presLayoutVars>
          <dgm:bulletEnabled val="1"/>
        </dgm:presLayoutVars>
      </dgm:prSet>
      <dgm:spPr/>
      <dgm:t>
        <a:bodyPr/>
        <a:lstStyle/>
        <a:p>
          <a:endParaRPr lang="en-GB"/>
        </a:p>
      </dgm:t>
    </dgm:pt>
    <dgm:pt modelId="{CFACB4EA-4A8B-4875-8F4D-9F5FA0951C94}" type="pres">
      <dgm:prSet presAssocID="{71C7A086-419D-443F-B05B-D240C529D200}" presName="sibTrans" presStyleLbl="sibTrans2D1" presStyleIdx="3" presStyleCnt="6"/>
      <dgm:spPr/>
      <dgm:t>
        <a:bodyPr/>
        <a:lstStyle/>
        <a:p>
          <a:endParaRPr lang="en-GB"/>
        </a:p>
      </dgm:t>
    </dgm:pt>
    <dgm:pt modelId="{76E8817A-DBA8-4756-8719-E9B36279066E}" type="pres">
      <dgm:prSet presAssocID="{71C7A086-419D-443F-B05B-D240C529D200}" presName="connectorText" presStyleLbl="sibTrans2D1" presStyleIdx="3" presStyleCnt="6"/>
      <dgm:spPr/>
      <dgm:t>
        <a:bodyPr/>
        <a:lstStyle/>
        <a:p>
          <a:endParaRPr lang="en-GB"/>
        </a:p>
      </dgm:t>
    </dgm:pt>
    <dgm:pt modelId="{52547126-1852-418B-BAFC-5FD3DF23792C}" type="pres">
      <dgm:prSet presAssocID="{2FC10099-3FF3-4D4A-A3AC-FCD948C03CBE}" presName="node" presStyleLbl="node1" presStyleIdx="4" presStyleCnt="6">
        <dgm:presLayoutVars>
          <dgm:bulletEnabled val="1"/>
        </dgm:presLayoutVars>
      </dgm:prSet>
      <dgm:spPr/>
      <dgm:t>
        <a:bodyPr/>
        <a:lstStyle/>
        <a:p>
          <a:endParaRPr lang="en-GB"/>
        </a:p>
      </dgm:t>
    </dgm:pt>
    <dgm:pt modelId="{81B5C054-B690-4D18-A5DF-78FEDE343399}" type="pres">
      <dgm:prSet presAssocID="{DF8AAA07-C98C-468D-9A09-91A668E71B88}" presName="sibTrans" presStyleLbl="sibTrans2D1" presStyleIdx="4" presStyleCnt="6"/>
      <dgm:spPr/>
      <dgm:t>
        <a:bodyPr/>
        <a:lstStyle/>
        <a:p>
          <a:endParaRPr lang="en-GB"/>
        </a:p>
      </dgm:t>
    </dgm:pt>
    <dgm:pt modelId="{1D0EDA7C-D2F6-4244-841B-0BC990EACB26}" type="pres">
      <dgm:prSet presAssocID="{DF8AAA07-C98C-468D-9A09-91A668E71B88}" presName="connectorText" presStyleLbl="sibTrans2D1" presStyleIdx="4" presStyleCnt="6"/>
      <dgm:spPr/>
      <dgm:t>
        <a:bodyPr/>
        <a:lstStyle/>
        <a:p>
          <a:endParaRPr lang="en-GB"/>
        </a:p>
      </dgm:t>
    </dgm:pt>
    <dgm:pt modelId="{BC7E9F3A-9CA9-4FD7-9572-E913A5B279C4}" type="pres">
      <dgm:prSet presAssocID="{DB4EF142-0B50-469B-ACB8-C43B946FA126}" presName="node" presStyleLbl="node1" presStyleIdx="5" presStyleCnt="6">
        <dgm:presLayoutVars>
          <dgm:bulletEnabled val="1"/>
        </dgm:presLayoutVars>
      </dgm:prSet>
      <dgm:spPr/>
      <dgm:t>
        <a:bodyPr/>
        <a:lstStyle/>
        <a:p>
          <a:endParaRPr lang="en-GB"/>
        </a:p>
      </dgm:t>
    </dgm:pt>
    <dgm:pt modelId="{B7E4B9F9-1D70-4E14-9CBA-21FB9E516BB2}" type="pres">
      <dgm:prSet presAssocID="{E4B2709E-137F-4682-BAF9-92A782744DFA}" presName="sibTrans" presStyleLbl="sibTrans2D1" presStyleIdx="5" presStyleCnt="6"/>
      <dgm:spPr/>
      <dgm:t>
        <a:bodyPr/>
        <a:lstStyle/>
        <a:p>
          <a:endParaRPr lang="en-GB"/>
        </a:p>
      </dgm:t>
    </dgm:pt>
    <dgm:pt modelId="{19597494-0152-40AF-9F11-DB32B1DEB5AE}" type="pres">
      <dgm:prSet presAssocID="{E4B2709E-137F-4682-BAF9-92A782744DFA}" presName="connectorText" presStyleLbl="sibTrans2D1" presStyleIdx="5" presStyleCnt="6"/>
      <dgm:spPr/>
      <dgm:t>
        <a:bodyPr/>
        <a:lstStyle/>
        <a:p>
          <a:endParaRPr lang="en-GB"/>
        </a:p>
      </dgm:t>
    </dgm:pt>
  </dgm:ptLst>
  <dgm:cxnLst>
    <dgm:cxn modelId="{4AF830B6-BE8B-4660-8FF0-6BF88172F50E}" type="presOf" srcId="{71C7A086-419D-443F-B05B-D240C529D200}" destId="{CFACB4EA-4A8B-4875-8F4D-9F5FA0951C94}" srcOrd="0" destOrd="0" presId="urn:microsoft.com/office/officeart/2005/8/layout/cycle2"/>
    <dgm:cxn modelId="{D0698D0C-D33F-47E7-9C1B-8692CC4AE0BC}" type="presOf" srcId="{71C7A086-419D-443F-B05B-D240C529D200}" destId="{76E8817A-DBA8-4756-8719-E9B36279066E}" srcOrd="1" destOrd="0" presId="urn:microsoft.com/office/officeart/2005/8/layout/cycle2"/>
    <dgm:cxn modelId="{14BB43E8-2167-465A-8DB2-7F46110603C1}" srcId="{8AA6A47F-1A62-470E-97FC-9FF666AC6CF2}" destId="{462EB3B4-01F3-4D4A-B364-232E6AC6AE49}" srcOrd="1" destOrd="0" parTransId="{6426E853-D882-4764-9FD1-C62EE874C6DB}" sibTransId="{CD130B86-BF62-4BBD-9B46-ED70C4B6E7D8}"/>
    <dgm:cxn modelId="{B2624C2C-2E90-49BE-9916-FFAA1F1BA1CF}" type="presOf" srcId="{CD130B86-BF62-4BBD-9B46-ED70C4B6E7D8}" destId="{2C86AF57-C6CC-4C36-A440-0798B748D7D3}" srcOrd="1" destOrd="0" presId="urn:microsoft.com/office/officeart/2005/8/layout/cycle2"/>
    <dgm:cxn modelId="{11E620C4-5D18-494A-8589-D644EEECAB93}" type="presOf" srcId="{A8BEC9A0-ECE7-471E-BCA3-6B92F2F000DF}" destId="{D93A30F4-4AEC-407E-BEF1-DA0947BCC7D5}" srcOrd="1" destOrd="0" presId="urn:microsoft.com/office/officeart/2005/8/layout/cycle2"/>
    <dgm:cxn modelId="{F862B3B7-CFE7-4291-AB9A-2C8E097719B8}" srcId="{8AA6A47F-1A62-470E-97FC-9FF666AC6CF2}" destId="{DB420E49-28BC-4BC1-95E3-1E537367A9D2}" srcOrd="3" destOrd="0" parTransId="{74B74BE6-DFD4-4C8F-9155-C9B754A3B231}" sibTransId="{71C7A086-419D-443F-B05B-D240C529D200}"/>
    <dgm:cxn modelId="{B786F486-ED5C-4CEA-9757-079835953FAD}" type="presOf" srcId="{A8BEC9A0-ECE7-471E-BCA3-6B92F2F000DF}" destId="{E5F0BFE2-B780-495C-B85A-B57071573464}" srcOrd="0" destOrd="0" presId="urn:microsoft.com/office/officeart/2005/8/layout/cycle2"/>
    <dgm:cxn modelId="{1732AF8E-70EA-4815-892E-28DDA7C96610}" type="presOf" srcId="{DF8AAA07-C98C-468D-9A09-91A668E71B88}" destId="{81B5C054-B690-4D18-A5DF-78FEDE343399}" srcOrd="0" destOrd="0" presId="urn:microsoft.com/office/officeart/2005/8/layout/cycle2"/>
    <dgm:cxn modelId="{0CD32117-48DF-4FA0-9EF4-08F99974230B}" type="presOf" srcId="{E4B2709E-137F-4682-BAF9-92A782744DFA}" destId="{19597494-0152-40AF-9F11-DB32B1DEB5AE}" srcOrd="1" destOrd="0" presId="urn:microsoft.com/office/officeart/2005/8/layout/cycle2"/>
    <dgm:cxn modelId="{1D821833-6F2F-4C64-83B0-5DBDCE5DB1C3}" type="presOf" srcId="{8AA6A47F-1A62-470E-97FC-9FF666AC6CF2}" destId="{B05DFD01-9713-45A7-8040-2A713FE75C41}" srcOrd="0" destOrd="0" presId="urn:microsoft.com/office/officeart/2005/8/layout/cycle2"/>
    <dgm:cxn modelId="{D96E229B-D58A-4EB0-9944-B19D587D0128}" type="presOf" srcId="{DB4EF142-0B50-469B-ACB8-C43B946FA126}" destId="{BC7E9F3A-9CA9-4FD7-9572-E913A5B279C4}" srcOrd="0" destOrd="0" presId="urn:microsoft.com/office/officeart/2005/8/layout/cycle2"/>
    <dgm:cxn modelId="{33146D3F-4010-408D-9D32-51F772A973E3}" type="presOf" srcId="{2FC10099-3FF3-4D4A-A3AC-FCD948C03CBE}" destId="{52547126-1852-418B-BAFC-5FD3DF23792C}" srcOrd="0" destOrd="0" presId="urn:microsoft.com/office/officeart/2005/8/layout/cycle2"/>
    <dgm:cxn modelId="{9A93C3A1-F450-4A7E-9030-747713C7E5FE}" type="presOf" srcId="{DF8AAA07-C98C-468D-9A09-91A668E71B88}" destId="{1D0EDA7C-D2F6-4244-841B-0BC990EACB26}" srcOrd="1" destOrd="0" presId="urn:microsoft.com/office/officeart/2005/8/layout/cycle2"/>
    <dgm:cxn modelId="{CA7DA2A0-621E-4A7B-AD44-4FBE82844076}" type="presOf" srcId="{462EB3B4-01F3-4D4A-B364-232E6AC6AE49}" destId="{5C9C0397-6AED-46A5-83E7-7085CF71C138}" srcOrd="0" destOrd="0" presId="urn:microsoft.com/office/officeart/2005/8/layout/cycle2"/>
    <dgm:cxn modelId="{5D26522C-7191-42AA-AD58-EB5F8B3DB814}" type="presOf" srcId="{D448299B-5906-4E61-B91B-41167D7BB61D}" destId="{D630D248-314C-4EAF-B88B-9F931623DB4F}" srcOrd="0" destOrd="0" presId="urn:microsoft.com/office/officeart/2005/8/layout/cycle2"/>
    <dgm:cxn modelId="{954508D1-3A3D-465B-9DCB-F21F827B6BA6}" srcId="{8AA6A47F-1A62-470E-97FC-9FF666AC6CF2}" destId="{364D0509-80E2-4B70-9078-6527A0A245D3}" srcOrd="2" destOrd="0" parTransId="{027311ED-2FFA-4E99-9EFE-37A1FEBC657E}" sibTransId="{A8BEC9A0-ECE7-471E-BCA3-6B92F2F000DF}"/>
    <dgm:cxn modelId="{4E875294-7722-44D3-951C-4366705728F0}" type="presOf" srcId="{364D0509-80E2-4B70-9078-6527A0A245D3}" destId="{A08C6148-6CBB-4D59-804C-254C5755864E}" srcOrd="0" destOrd="0" presId="urn:microsoft.com/office/officeart/2005/8/layout/cycle2"/>
    <dgm:cxn modelId="{6F5AEADE-845C-4081-8637-2295ED22E6B9}" srcId="{8AA6A47F-1A62-470E-97FC-9FF666AC6CF2}" destId="{C4675A98-272D-4B14-9B03-286D383597AD}" srcOrd="0" destOrd="0" parTransId="{32573231-AC64-4A35-BA8A-75FC12D41C24}" sibTransId="{D448299B-5906-4E61-B91B-41167D7BB61D}"/>
    <dgm:cxn modelId="{1CAE8302-2DFE-4594-BEBB-88E05C82193E}" type="presOf" srcId="{D448299B-5906-4E61-B91B-41167D7BB61D}" destId="{660271FC-5D41-48CD-8092-17CFB89A5685}" srcOrd="1" destOrd="0" presId="urn:microsoft.com/office/officeart/2005/8/layout/cycle2"/>
    <dgm:cxn modelId="{87944E7D-63D7-40D4-A702-8D77A436FF43}" srcId="{8AA6A47F-1A62-470E-97FC-9FF666AC6CF2}" destId="{DB4EF142-0B50-469B-ACB8-C43B946FA126}" srcOrd="5" destOrd="0" parTransId="{8A9D1970-9532-4CD5-AE99-3370F1FF7DD3}" sibTransId="{E4B2709E-137F-4682-BAF9-92A782744DFA}"/>
    <dgm:cxn modelId="{F43F54E7-8570-4297-A90E-F2F5C2C49F28}" type="presOf" srcId="{C4675A98-272D-4B14-9B03-286D383597AD}" destId="{33171205-995C-4F6A-BE7B-8B3892D1145C}" srcOrd="0" destOrd="0" presId="urn:microsoft.com/office/officeart/2005/8/layout/cycle2"/>
    <dgm:cxn modelId="{1C138778-94AA-4289-91CF-8084B5C3C1D9}" type="presOf" srcId="{CD130B86-BF62-4BBD-9B46-ED70C4B6E7D8}" destId="{F76A446F-1F62-4E52-9FB5-D632030B5E8B}" srcOrd="0" destOrd="0" presId="urn:microsoft.com/office/officeart/2005/8/layout/cycle2"/>
    <dgm:cxn modelId="{9780D88B-01A0-411C-A3A4-E9AA18C2AC8A}" type="presOf" srcId="{DB420E49-28BC-4BC1-95E3-1E537367A9D2}" destId="{C491C7FB-A4FD-4179-951C-74EC37CE953F}" srcOrd="0" destOrd="0" presId="urn:microsoft.com/office/officeart/2005/8/layout/cycle2"/>
    <dgm:cxn modelId="{D450F00E-F0BF-47DE-BBB5-AA9B529609F4}" srcId="{8AA6A47F-1A62-470E-97FC-9FF666AC6CF2}" destId="{2FC10099-3FF3-4D4A-A3AC-FCD948C03CBE}" srcOrd="4" destOrd="0" parTransId="{1B08217A-A1BF-4693-A8BC-FAE54D6653BE}" sibTransId="{DF8AAA07-C98C-468D-9A09-91A668E71B88}"/>
    <dgm:cxn modelId="{7DFFF900-3DDE-4B71-BB02-8F8AE6897AB4}" type="presOf" srcId="{E4B2709E-137F-4682-BAF9-92A782744DFA}" destId="{B7E4B9F9-1D70-4E14-9CBA-21FB9E516BB2}" srcOrd="0" destOrd="0" presId="urn:microsoft.com/office/officeart/2005/8/layout/cycle2"/>
    <dgm:cxn modelId="{0D36F0E2-1654-4938-95E3-FA3E7B8BEB46}" type="presParOf" srcId="{B05DFD01-9713-45A7-8040-2A713FE75C41}" destId="{33171205-995C-4F6A-BE7B-8B3892D1145C}" srcOrd="0" destOrd="0" presId="urn:microsoft.com/office/officeart/2005/8/layout/cycle2"/>
    <dgm:cxn modelId="{D64938B7-B438-4376-A36F-B8FF3B829F53}" type="presParOf" srcId="{B05DFD01-9713-45A7-8040-2A713FE75C41}" destId="{D630D248-314C-4EAF-B88B-9F931623DB4F}" srcOrd="1" destOrd="0" presId="urn:microsoft.com/office/officeart/2005/8/layout/cycle2"/>
    <dgm:cxn modelId="{4BCC6649-1100-4FE7-8D6C-842A245DCE73}" type="presParOf" srcId="{D630D248-314C-4EAF-B88B-9F931623DB4F}" destId="{660271FC-5D41-48CD-8092-17CFB89A5685}" srcOrd="0" destOrd="0" presId="urn:microsoft.com/office/officeart/2005/8/layout/cycle2"/>
    <dgm:cxn modelId="{4B2CCE6E-AB57-4E19-9344-722642078DC0}" type="presParOf" srcId="{B05DFD01-9713-45A7-8040-2A713FE75C41}" destId="{5C9C0397-6AED-46A5-83E7-7085CF71C138}" srcOrd="2" destOrd="0" presId="urn:microsoft.com/office/officeart/2005/8/layout/cycle2"/>
    <dgm:cxn modelId="{ABA7FA21-A9AF-4C0B-881A-C0FC99E96021}" type="presParOf" srcId="{B05DFD01-9713-45A7-8040-2A713FE75C41}" destId="{F76A446F-1F62-4E52-9FB5-D632030B5E8B}" srcOrd="3" destOrd="0" presId="urn:microsoft.com/office/officeart/2005/8/layout/cycle2"/>
    <dgm:cxn modelId="{23548EE1-6998-432A-84CF-0200F9FCA79F}" type="presParOf" srcId="{F76A446F-1F62-4E52-9FB5-D632030B5E8B}" destId="{2C86AF57-C6CC-4C36-A440-0798B748D7D3}" srcOrd="0" destOrd="0" presId="urn:microsoft.com/office/officeart/2005/8/layout/cycle2"/>
    <dgm:cxn modelId="{B9D884AA-B1BA-417D-8CF9-80774208FC34}" type="presParOf" srcId="{B05DFD01-9713-45A7-8040-2A713FE75C41}" destId="{A08C6148-6CBB-4D59-804C-254C5755864E}" srcOrd="4" destOrd="0" presId="urn:microsoft.com/office/officeart/2005/8/layout/cycle2"/>
    <dgm:cxn modelId="{3CA1EF3C-4070-4F4A-8113-31C1B9216E7B}" type="presParOf" srcId="{B05DFD01-9713-45A7-8040-2A713FE75C41}" destId="{E5F0BFE2-B780-495C-B85A-B57071573464}" srcOrd="5" destOrd="0" presId="urn:microsoft.com/office/officeart/2005/8/layout/cycle2"/>
    <dgm:cxn modelId="{4A12CBF6-03A1-4A38-803D-28CBE31C3850}" type="presParOf" srcId="{E5F0BFE2-B780-495C-B85A-B57071573464}" destId="{D93A30F4-4AEC-407E-BEF1-DA0947BCC7D5}" srcOrd="0" destOrd="0" presId="urn:microsoft.com/office/officeart/2005/8/layout/cycle2"/>
    <dgm:cxn modelId="{8FC1B35A-2E99-4DD5-9B7F-661FEA332789}" type="presParOf" srcId="{B05DFD01-9713-45A7-8040-2A713FE75C41}" destId="{C491C7FB-A4FD-4179-951C-74EC37CE953F}" srcOrd="6" destOrd="0" presId="urn:microsoft.com/office/officeart/2005/8/layout/cycle2"/>
    <dgm:cxn modelId="{A910FDF7-C6B0-4454-BFE1-24DB5385E89E}" type="presParOf" srcId="{B05DFD01-9713-45A7-8040-2A713FE75C41}" destId="{CFACB4EA-4A8B-4875-8F4D-9F5FA0951C94}" srcOrd="7" destOrd="0" presId="urn:microsoft.com/office/officeart/2005/8/layout/cycle2"/>
    <dgm:cxn modelId="{D5B6D41A-1FFA-4E5C-A1C9-5410DB5A108D}" type="presParOf" srcId="{CFACB4EA-4A8B-4875-8F4D-9F5FA0951C94}" destId="{76E8817A-DBA8-4756-8719-E9B36279066E}" srcOrd="0" destOrd="0" presId="urn:microsoft.com/office/officeart/2005/8/layout/cycle2"/>
    <dgm:cxn modelId="{F7C77A93-20EE-4E76-A503-EE0701E5F66F}" type="presParOf" srcId="{B05DFD01-9713-45A7-8040-2A713FE75C41}" destId="{52547126-1852-418B-BAFC-5FD3DF23792C}" srcOrd="8" destOrd="0" presId="urn:microsoft.com/office/officeart/2005/8/layout/cycle2"/>
    <dgm:cxn modelId="{2BA0FB4A-969F-4E61-9A97-8EC2C019C2F4}" type="presParOf" srcId="{B05DFD01-9713-45A7-8040-2A713FE75C41}" destId="{81B5C054-B690-4D18-A5DF-78FEDE343399}" srcOrd="9" destOrd="0" presId="urn:microsoft.com/office/officeart/2005/8/layout/cycle2"/>
    <dgm:cxn modelId="{3793B62B-6C51-4576-8990-2D6B9A8A9190}" type="presParOf" srcId="{81B5C054-B690-4D18-A5DF-78FEDE343399}" destId="{1D0EDA7C-D2F6-4244-841B-0BC990EACB26}" srcOrd="0" destOrd="0" presId="urn:microsoft.com/office/officeart/2005/8/layout/cycle2"/>
    <dgm:cxn modelId="{AD166E46-BA5D-44D9-A449-A5773A989213}" type="presParOf" srcId="{B05DFD01-9713-45A7-8040-2A713FE75C41}" destId="{BC7E9F3A-9CA9-4FD7-9572-E913A5B279C4}" srcOrd="10" destOrd="0" presId="urn:microsoft.com/office/officeart/2005/8/layout/cycle2"/>
    <dgm:cxn modelId="{9A0A3515-2E05-44D3-8AFA-0CBCD86165E2}" type="presParOf" srcId="{B05DFD01-9713-45A7-8040-2A713FE75C41}" destId="{B7E4B9F9-1D70-4E14-9CBA-21FB9E516BB2}" srcOrd="11" destOrd="0" presId="urn:microsoft.com/office/officeart/2005/8/layout/cycle2"/>
    <dgm:cxn modelId="{91A6BE0C-DA29-46B5-8F7B-C370CC9437F5}" type="presParOf" srcId="{B7E4B9F9-1D70-4E14-9CBA-21FB9E516BB2}" destId="{19597494-0152-40AF-9F11-DB32B1DEB5A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530460-892E-46D7-87E2-0E3F6E7C3CB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78D66B32-2F90-47EE-8D23-AFB96B195215}">
      <dgm:prSet phldrT="[Text]"/>
      <dgm:spPr/>
      <dgm:t>
        <a:bodyPr/>
        <a:lstStyle/>
        <a:p>
          <a:r>
            <a:rPr lang="en-GB" dirty="0" smtClean="0"/>
            <a:t>Complete an NMC approved mentor preparation programme and meet the standards of regulatory bodies </a:t>
          </a:r>
          <a:endParaRPr lang="en-GB" dirty="0"/>
        </a:p>
      </dgm:t>
    </dgm:pt>
    <dgm:pt modelId="{E3E1678A-0957-4F5F-9031-86A2D4083413}" type="parTrans" cxnId="{0F5047E5-1DC9-4345-BE26-4127C16DB120}">
      <dgm:prSet/>
      <dgm:spPr/>
      <dgm:t>
        <a:bodyPr/>
        <a:lstStyle/>
        <a:p>
          <a:endParaRPr lang="en-GB"/>
        </a:p>
      </dgm:t>
    </dgm:pt>
    <dgm:pt modelId="{EB05942C-72C9-49DE-BD90-4A7B05005BF3}" type="sibTrans" cxnId="{0F5047E5-1DC9-4345-BE26-4127C16DB120}">
      <dgm:prSet/>
      <dgm:spPr/>
      <dgm:t>
        <a:bodyPr/>
        <a:lstStyle/>
        <a:p>
          <a:endParaRPr lang="en-GB"/>
        </a:p>
      </dgm:t>
    </dgm:pt>
    <dgm:pt modelId="{C1FC9E7D-8FBC-4D03-92F4-DD11E2783112}">
      <dgm:prSet phldrT="[Text]"/>
      <dgm:spPr/>
      <dgm:t>
        <a:bodyPr/>
        <a:lstStyle/>
        <a:p>
          <a:r>
            <a:rPr lang="en-GB" dirty="0" smtClean="0"/>
            <a:t>Be approved by managers and supported by organisations to undertake mentorship and assessment roles</a:t>
          </a:r>
          <a:endParaRPr lang="en-GB" dirty="0"/>
        </a:p>
      </dgm:t>
    </dgm:pt>
    <dgm:pt modelId="{99F703E8-EDBE-41C4-AD97-B76177ECCD79}" type="parTrans" cxnId="{519AEC79-841E-4588-AD5E-C6E948C7A299}">
      <dgm:prSet/>
      <dgm:spPr/>
      <dgm:t>
        <a:bodyPr/>
        <a:lstStyle/>
        <a:p>
          <a:endParaRPr lang="en-GB"/>
        </a:p>
      </dgm:t>
    </dgm:pt>
    <dgm:pt modelId="{7BDA1F98-1D38-4A74-A083-374E417AC8D3}" type="sibTrans" cxnId="{519AEC79-841E-4588-AD5E-C6E948C7A299}">
      <dgm:prSet/>
      <dgm:spPr/>
      <dgm:t>
        <a:bodyPr/>
        <a:lstStyle/>
        <a:p>
          <a:endParaRPr lang="en-GB"/>
        </a:p>
      </dgm:t>
    </dgm:pt>
    <dgm:pt modelId="{5DF67984-BEB3-4279-8AA9-6B5B36BA094D}">
      <dgm:prSet phldrT="[Text]"/>
      <dgm:spPr/>
      <dgm:t>
        <a:bodyPr/>
        <a:lstStyle/>
        <a:p>
          <a:r>
            <a:rPr lang="en-GB" dirty="0" smtClean="0"/>
            <a:t>Provide constructive feedback to learners and support the identification and development of learning needs and action plans</a:t>
          </a:r>
          <a:endParaRPr lang="en-GB" dirty="0"/>
        </a:p>
      </dgm:t>
    </dgm:pt>
    <dgm:pt modelId="{527BF940-54BC-41E0-B231-856D5FBE58B0}" type="parTrans" cxnId="{0C7CA7F7-0997-4415-BE7D-F1994E8756D0}">
      <dgm:prSet/>
      <dgm:spPr/>
      <dgm:t>
        <a:bodyPr/>
        <a:lstStyle/>
        <a:p>
          <a:endParaRPr lang="en-GB"/>
        </a:p>
      </dgm:t>
    </dgm:pt>
    <dgm:pt modelId="{E6E15BF4-5692-418D-A62B-940E2265952D}" type="sibTrans" cxnId="{0C7CA7F7-0997-4415-BE7D-F1994E8756D0}">
      <dgm:prSet/>
      <dgm:spPr/>
      <dgm:t>
        <a:bodyPr/>
        <a:lstStyle/>
        <a:p>
          <a:endParaRPr lang="en-GB"/>
        </a:p>
      </dgm:t>
    </dgm:pt>
    <dgm:pt modelId="{5C6E9C65-9B81-4712-ACB8-A838B98611EE}">
      <dgm:prSet phldrT="[Text]"/>
      <dgm:spPr/>
      <dgm:t>
        <a:bodyPr/>
        <a:lstStyle/>
        <a:p>
          <a:r>
            <a:rPr lang="en-GB" dirty="0" smtClean="0"/>
            <a:t>Demonstrate on-going professional development / competency within critical care</a:t>
          </a:r>
          <a:endParaRPr lang="en-GB" dirty="0"/>
        </a:p>
      </dgm:t>
    </dgm:pt>
    <dgm:pt modelId="{644E1EF4-05C8-43BD-90DF-2CB12BEE453A}" type="parTrans" cxnId="{81008401-85C6-41F3-ADCA-CAA5B91B9048}">
      <dgm:prSet/>
      <dgm:spPr/>
      <dgm:t>
        <a:bodyPr/>
        <a:lstStyle/>
        <a:p>
          <a:endParaRPr lang="en-GB"/>
        </a:p>
      </dgm:t>
    </dgm:pt>
    <dgm:pt modelId="{504654AC-3B63-45E5-8131-AC2AFE20B23A}" type="sibTrans" cxnId="{81008401-85C6-41F3-ADCA-CAA5B91B9048}">
      <dgm:prSet/>
      <dgm:spPr/>
      <dgm:t>
        <a:bodyPr/>
        <a:lstStyle/>
        <a:p>
          <a:endParaRPr lang="en-GB"/>
        </a:p>
      </dgm:t>
    </dgm:pt>
    <dgm:pt modelId="{5B0DBEB9-9830-43A7-A94A-C106802B5433}">
      <dgm:prSet/>
      <dgm:spPr/>
      <dgm:t>
        <a:bodyPr/>
        <a:lstStyle/>
        <a:p>
          <a:r>
            <a:rPr lang="en-GB" dirty="0" smtClean="0"/>
            <a:t>Manage and support failing learners so that they may enhance their performance and capability for safe and effective practice</a:t>
          </a:r>
          <a:endParaRPr lang="en-GB" dirty="0"/>
        </a:p>
      </dgm:t>
    </dgm:pt>
    <dgm:pt modelId="{F0B3F7EE-FF5E-4935-9ED5-89CB8115940B}" type="parTrans" cxnId="{71C2E1DC-2CE0-4CFC-81DF-C44F6A46D87D}">
      <dgm:prSet/>
      <dgm:spPr/>
      <dgm:t>
        <a:bodyPr/>
        <a:lstStyle/>
        <a:p>
          <a:endParaRPr lang="en-GB"/>
        </a:p>
      </dgm:t>
    </dgm:pt>
    <dgm:pt modelId="{68F74E9F-B78C-4268-89DD-BAC5F7C1DA60}" type="sibTrans" cxnId="{71C2E1DC-2CE0-4CFC-81DF-C44F6A46D87D}">
      <dgm:prSet/>
      <dgm:spPr/>
      <dgm:t>
        <a:bodyPr/>
        <a:lstStyle/>
        <a:p>
          <a:endParaRPr lang="en-GB"/>
        </a:p>
      </dgm:t>
    </dgm:pt>
    <dgm:pt modelId="{CF0DC145-F2D5-4EB3-BB58-27ECB6EBBF2C}" type="pres">
      <dgm:prSet presAssocID="{57530460-892E-46D7-87E2-0E3F6E7C3CB5}" presName="Name0" presStyleCnt="0">
        <dgm:presLayoutVars>
          <dgm:chMax val="7"/>
          <dgm:chPref val="7"/>
          <dgm:dir/>
        </dgm:presLayoutVars>
      </dgm:prSet>
      <dgm:spPr/>
      <dgm:t>
        <a:bodyPr/>
        <a:lstStyle/>
        <a:p>
          <a:endParaRPr lang="en-GB"/>
        </a:p>
      </dgm:t>
    </dgm:pt>
    <dgm:pt modelId="{DCA04712-59A6-427B-8EAB-50A859588250}" type="pres">
      <dgm:prSet presAssocID="{57530460-892E-46D7-87E2-0E3F6E7C3CB5}" presName="Name1" presStyleCnt="0"/>
      <dgm:spPr/>
    </dgm:pt>
    <dgm:pt modelId="{F933CA98-44B5-4348-9237-D92FD11EA845}" type="pres">
      <dgm:prSet presAssocID="{57530460-892E-46D7-87E2-0E3F6E7C3CB5}" presName="cycle" presStyleCnt="0"/>
      <dgm:spPr/>
    </dgm:pt>
    <dgm:pt modelId="{7F9ED1CC-C360-41CA-9970-B82862708031}" type="pres">
      <dgm:prSet presAssocID="{57530460-892E-46D7-87E2-0E3F6E7C3CB5}" presName="srcNode" presStyleLbl="node1" presStyleIdx="0" presStyleCnt="5"/>
      <dgm:spPr/>
    </dgm:pt>
    <dgm:pt modelId="{41E02630-7F39-49A2-9342-B05C54BFB0D5}" type="pres">
      <dgm:prSet presAssocID="{57530460-892E-46D7-87E2-0E3F6E7C3CB5}" presName="conn" presStyleLbl="parChTrans1D2" presStyleIdx="0" presStyleCnt="1"/>
      <dgm:spPr/>
      <dgm:t>
        <a:bodyPr/>
        <a:lstStyle/>
        <a:p>
          <a:endParaRPr lang="en-GB"/>
        </a:p>
      </dgm:t>
    </dgm:pt>
    <dgm:pt modelId="{3BFA5A57-7E12-4C05-9FAA-F32000D8A944}" type="pres">
      <dgm:prSet presAssocID="{57530460-892E-46D7-87E2-0E3F6E7C3CB5}" presName="extraNode" presStyleLbl="node1" presStyleIdx="0" presStyleCnt="5"/>
      <dgm:spPr/>
    </dgm:pt>
    <dgm:pt modelId="{EE1AB227-9C15-459A-AF91-E7183665C58C}" type="pres">
      <dgm:prSet presAssocID="{57530460-892E-46D7-87E2-0E3F6E7C3CB5}" presName="dstNode" presStyleLbl="node1" presStyleIdx="0" presStyleCnt="5"/>
      <dgm:spPr/>
    </dgm:pt>
    <dgm:pt modelId="{E5027255-7128-490C-8DE8-25A334549AE1}" type="pres">
      <dgm:prSet presAssocID="{78D66B32-2F90-47EE-8D23-AFB96B195215}" presName="text_1" presStyleLbl="node1" presStyleIdx="0" presStyleCnt="5">
        <dgm:presLayoutVars>
          <dgm:bulletEnabled val="1"/>
        </dgm:presLayoutVars>
      </dgm:prSet>
      <dgm:spPr/>
      <dgm:t>
        <a:bodyPr/>
        <a:lstStyle/>
        <a:p>
          <a:endParaRPr lang="en-GB"/>
        </a:p>
      </dgm:t>
    </dgm:pt>
    <dgm:pt modelId="{6B36D02E-6A8B-4856-AF0C-02655DBCD5F0}" type="pres">
      <dgm:prSet presAssocID="{78D66B32-2F90-47EE-8D23-AFB96B195215}" presName="accent_1" presStyleCnt="0"/>
      <dgm:spPr/>
    </dgm:pt>
    <dgm:pt modelId="{A8A7BE97-0AF1-4A93-9F50-099FE18F78E6}" type="pres">
      <dgm:prSet presAssocID="{78D66B32-2F90-47EE-8D23-AFB96B195215}" presName="accentRepeatNode" presStyleLbl="solidFgAcc1" presStyleIdx="0" presStyleCnt="5"/>
      <dgm:spPr/>
    </dgm:pt>
    <dgm:pt modelId="{9D224B16-53AA-47DB-B202-E9BEA1535EE8}" type="pres">
      <dgm:prSet presAssocID="{5C6E9C65-9B81-4712-ACB8-A838B98611EE}" presName="text_2" presStyleLbl="node1" presStyleIdx="1" presStyleCnt="5">
        <dgm:presLayoutVars>
          <dgm:bulletEnabled val="1"/>
        </dgm:presLayoutVars>
      </dgm:prSet>
      <dgm:spPr/>
      <dgm:t>
        <a:bodyPr/>
        <a:lstStyle/>
        <a:p>
          <a:endParaRPr lang="en-GB"/>
        </a:p>
      </dgm:t>
    </dgm:pt>
    <dgm:pt modelId="{95DCEC62-E414-40B5-B6E9-B535417C07D7}" type="pres">
      <dgm:prSet presAssocID="{5C6E9C65-9B81-4712-ACB8-A838B98611EE}" presName="accent_2" presStyleCnt="0"/>
      <dgm:spPr/>
    </dgm:pt>
    <dgm:pt modelId="{9D600DC6-643F-4C4F-80D6-33AE31646BA7}" type="pres">
      <dgm:prSet presAssocID="{5C6E9C65-9B81-4712-ACB8-A838B98611EE}" presName="accentRepeatNode" presStyleLbl="solidFgAcc1" presStyleIdx="1" presStyleCnt="5"/>
      <dgm:spPr/>
    </dgm:pt>
    <dgm:pt modelId="{E598F272-7328-498C-9CFA-B5BF80BD0113}" type="pres">
      <dgm:prSet presAssocID="{C1FC9E7D-8FBC-4D03-92F4-DD11E2783112}" presName="text_3" presStyleLbl="node1" presStyleIdx="2" presStyleCnt="5">
        <dgm:presLayoutVars>
          <dgm:bulletEnabled val="1"/>
        </dgm:presLayoutVars>
      </dgm:prSet>
      <dgm:spPr/>
      <dgm:t>
        <a:bodyPr/>
        <a:lstStyle/>
        <a:p>
          <a:endParaRPr lang="en-GB"/>
        </a:p>
      </dgm:t>
    </dgm:pt>
    <dgm:pt modelId="{2ACE8EBA-B7C5-4304-9E9E-38B59162D7BD}" type="pres">
      <dgm:prSet presAssocID="{C1FC9E7D-8FBC-4D03-92F4-DD11E2783112}" presName="accent_3" presStyleCnt="0"/>
      <dgm:spPr/>
    </dgm:pt>
    <dgm:pt modelId="{0A22E710-EA37-443A-A1B5-9F48201A399D}" type="pres">
      <dgm:prSet presAssocID="{C1FC9E7D-8FBC-4D03-92F4-DD11E2783112}" presName="accentRepeatNode" presStyleLbl="solidFgAcc1" presStyleIdx="2" presStyleCnt="5"/>
      <dgm:spPr/>
    </dgm:pt>
    <dgm:pt modelId="{D4431EAF-E217-4C6B-81CB-98511752826A}" type="pres">
      <dgm:prSet presAssocID="{5DF67984-BEB3-4279-8AA9-6B5B36BA094D}" presName="text_4" presStyleLbl="node1" presStyleIdx="3" presStyleCnt="5">
        <dgm:presLayoutVars>
          <dgm:bulletEnabled val="1"/>
        </dgm:presLayoutVars>
      </dgm:prSet>
      <dgm:spPr/>
      <dgm:t>
        <a:bodyPr/>
        <a:lstStyle/>
        <a:p>
          <a:endParaRPr lang="en-GB"/>
        </a:p>
      </dgm:t>
    </dgm:pt>
    <dgm:pt modelId="{4314A508-DFF3-4AFC-84AE-B801937BF305}" type="pres">
      <dgm:prSet presAssocID="{5DF67984-BEB3-4279-8AA9-6B5B36BA094D}" presName="accent_4" presStyleCnt="0"/>
      <dgm:spPr/>
    </dgm:pt>
    <dgm:pt modelId="{581FA4A9-3E0D-4D93-AD0A-8C90E83A17B8}" type="pres">
      <dgm:prSet presAssocID="{5DF67984-BEB3-4279-8AA9-6B5B36BA094D}" presName="accentRepeatNode" presStyleLbl="solidFgAcc1" presStyleIdx="3" presStyleCnt="5"/>
      <dgm:spPr/>
    </dgm:pt>
    <dgm:pt modelId="{7C56318E-8EDE-4336-B791-43F640C0B10B}" type="pres">
      <dgm:prSet presAssocID="{5B0DBEB9-9830-43A7-A94A-C106802B5433}" presName="text_5" presStyleLbl="node1" presStyleIdx="4" presStyleCnt="5">
        <dgm:presLayoutVars>
          <dgm:bulletEnabled val="1"/>
        </dgm:presLayoutVars>
      </dgm:prSet>
      <dgm:spPr/>
      <dgm:t>
        <a:bodyPr/>
        <a:lstStyle/>
        <a:p>
          <a:endParaRPr lang="en-GB"/>
        </a:p>
      </dgm:t>
    </dgm:pt>
    <dgm:pt modelId="{3F1D2870-871F-4594-8795-45FC0FDC6EB1}" type="pres">
      <dgm:prSet presAssocID="{5B0DBEB9-9830-43A7-A94A-C106802B5433}" presName="accent_5" presStyleCnt="0"/>
      <dgm:spPr/>
    </dgm:pt>
    <dgm:pt modelId="{D620C7BA-FBE7-45A5-9FE3-94C69DEDB85B}" type="pres">
      <dgm:prSet presAssocID="{5B0DBEB9-9830-43A7-A94A-C106802B5433}" presName="accentRepeatNode" presStyleLbl="solidFgAcc1" presStyleIdx="4" presStyleCnt="5"/>
      <dgm:spPr/>
    </dgm:pt>
  </dgm:ptLst>
  <dgm:cxnLst>
    <dgm:cxn modelId="{71C2E1DC-2CE0-4CFC-81DF-C44F6A46D87D}" srcId="{57530460-892E-46D7-87E2-0E3F6E7C3CB5}" destId="{5B0DBEB9-9830-43A7-A94A-C106802B5433}" srcOrd="4" destOrd="0" parTransId="{F0B3F7EE-FF5E-4935-9ED5-89CB8115940B}" sibTransId="{68F74E9F-B78C-4268-89DD-BAC5F7C1DA60}"/>
    <dgm:cxn modelId="{0123ADCA-98AF-4030-96EF-787A3A0CA753}" type="presOf" srcId="{C1FC9E7D-8FBC-4D03-92F4-DD11E2783112}" destId="{E598F272-7328-498C-9CFA-B5BF80BD0113}" srcOrd="0" destOrd="0" presId="urn:microsoft.com/office/officeart/2008/layout/VerticalCurvedList"/>
    <dgm:cxn modelId="{0F5047E5-1DC9-4345-BE26-4127C16DB120}" srcId="{57530460-892E-46D7-87E2-0E3F6E7C3CB5}" destId="{78D66B32-2F90-47EE-8D23-AFB96B195215}" srcOrd="0" destOrd="0" parTransId="{E3E1678A-0957-4F5F-9031-86A2D4083413}" sibTransId="{EB05942C-72C9-49DE-BD90-4A7B05005BF3}"/>
    <dgm:cxn modelId="{81008401-85C6-41F3-ADCA-CAA5B91B9048}" srcId="{57530460-892E-46D7-87E2-0E3F6E7C3CB5}" destId="{5C6E9C65-9B81-4712-ACB8-A838B98611EE}" srcOrd="1" destOrd="0" parTransId="{644E1EF4-05C8-43BD-90DF-2CB12BEE453A}" sibTransId="{504654AC-3B63-45E5-8131-AC2AFE20B23A}"/>
    <dgm:cxn modelId="{4CD600BF-CF44-4446-AF91-35A3AE95168B}" type="presOf" srcId="{EB05942C-72C9-49DE-BD90-4A7B05005BF3}" destId="{41E02630-7F39-49A2-9342-B05C54BFB0D5}" srcOrd="0" destOrd="0" presId="urn:microsoft.com/office/officeart/2008/layout/VerticalCurvedList"/>
    <dgm:cxn modelId="{519AEC79-841E-4588-AD5E-C6E948C7A299}" srcId="{57530460-892E-46D7-87E2-0E3F6E7C3CB5}" destId="{C1FC9E7D-8FBC-4D03-92F4-DD11E2783112}" srcOrd="2" destOrd="0" parTransId="{99F703E8-EDBE-41C4-AD97-B76177ECCD79}" sibTransId="{7BDA1F98-1D38-4A74-A083-374E417AC8D3}"/>
    <dgm:cxn modelId="{E9BA5CC6-0BDA-4518-B64A-6C549A14F00A}" type="presOf" srcId="{5B0DBEB9-9830-43A7-A94A-C106802B5433}" destId="{7C56318E-8EDE-4336-B791-43F640C0B10B}" srcOrd="0" destOrd="0" presId="urn:microsoft.com/office/officeart/2008/layout/VerticalCurvedList"/>
    <dgm:cxn modelId="{0A9A0B94-BC35-477B-9507-D38F9A4BE057}" type="presOf" srcId="{5C6E9C65-9B81-4712-ACB8-A838B98611EE}" destId="{9D224B16-53AA-47DB-B202-E9BEA1535EE8}" srcOrd="0" destOrd="0" presId="urn:microsoft.com/office/officeart/2008/layout/VerticalCurvedList"/>
    <dgm:cxn modelId="{0C7CA7F7-0997-4415-BE7D-F1994E8756D0}" srcId="{57530460-892E-46D7-87E2-0E3F6E7C3CB5}" destId="{5DF67984-BEB3-4279-8AA9-6B5B36BA094D}" srcOrd="3" destOrd="0" parTransId="{527BF940-54BC-41E0-B231-856D5FBE58B0}" sibTransId="{E6E15BF4-5692-418D-A62B-940E2265952D}"/>
    <dgm:cxn modelId="{FE6F8B1C-C2F4-42A7-BA25-F6CCDF3297F2}" type="presOf" srcId="{5DF67984-BEB3-4279-8AA9-6B5B36BA094D}" destId="{D4431EAF-E217-4C6B-81CB-98511752826A}" srcOrd="0" destOrd="0" presId="urn:microsoft.com/office/officeart/2008/layout/VerticalCurvedList"/>
    <dgm:cxn modelId="{0FCBFE70-A461-4648-B3C7-ADE5173F0D70}" type="presOf" srcId="{57530460-892E-46D7-87E2-0E3F6E7C3CB5}" destId="{CF0DC145-F2D5-4EB3-BB58-27ECB6EBBF2C}" srcOrd="0" destOrd="0" presId="urn:microsoft.com/office/officeart/2008/layout/VerticalCurvedList"/>
    <dgm:cxn modelId="{C734FD20-4046-437B-A124-9B28D1C7B2D6}" type="presOf" srcId="{78D66B32-2F90-47EE-8D23-AFB96B195215}" destId="{E5027255-7128-490C-8DE8-25A334549AE1}" srcOrd="0" destOrd="0" presId="urn:microsoft.com/office/officeart/2008/layout/VerticalCurvedList"/>
    <dgm:cxn modelId="{EF5AC86D-4187-4F05-B4BE-95F32C2B0644}" type="presParOf" srcId="{CF0DC145-F2D5-4EB3-BB58-27ECB6EBBF2C}" destId="{DCA04712-59A6-427B-8EAB-50A859588250}" srcOrd="0" destOrd="0" presId="urn:microsoft.com/office/officeart/2008/layout/VerticalCurvedList"/>
    <dgm:cxn modelId="{E4858E46-EFE1-4346-B325-7AE9F2D16CCD}" type="presParOf" srcId="{DCA04712-59A6-427B-8EAB-50A859588250}" destId="{F933CA98-44B5-4348-9237-D92FD11EA845}" srcOrd="0" destOrd="0" presId="urn:microsoft.com/office/officeart/2008/layout/VerticalCurvedList"/>
    <dgm:cxn modelId="{31644F38-F279-414B-A00F-E73B7F766DC2}" type="presParOf" srcId="{F933CA98-44B5-4348-9237-D92FD11EA845}" destId="{7F9ED1CC-C360-41CA-9970-B82862708031}" srcOrd="0" destOrd="0" presId="urn:microsoft.com/office/officeart/2008/layout/VerticalCurvedList"/>
    <dgm:cxn modelId="{DFB5F448-C27F-4FE6-8043-29925AEFE2D6}" type="presParOf" srcId="{F933CA98-44B5-4348-9237-D92FD11EA845}" destId="{41E02630-7F39-49A2-9342-B05C54BFB0D5}" srcOrd="1" destOrd="0" presId="urn:microsoft.com/office/officeart/2008/layout/VerticalCurvedList"/>
    <dgm:cxn modelId="{290C85E5-21BA-4C24-95F3-3F6230B94EAD}" type="presParOf" srcId="{F933CA98-44B5-4348-9237-D92FD11EA845}" destId="{3BFA5A57-7E12-4C05-9FAA-F32000D8A944}" srcOrd="2" destOrd="0" presId="urn:microsoft.com/office/officeart/2008/layout/VerticalCurvedList"/>
    <dgm:cxn modelId="{EDF96CE0-2E10-4A24-BA4F-330F4B049442}" type="presParOf" srcId="{F933CA98-44B5-4348-9237-D92FD11EA845}" destId="{EE1AB227-9C15-459A-AF91-E7183665C58C}" srcOrd="3" destOrd="0" presId="urn:microsoft.com/office/officeart/2008/layout/VerticalCurvedList"/>
    <dgm:cxn modelId="{AC9F3208-D800-4CF2-9052-F913A4941418}" type="presParOf" srcId="{DCA04712-59A6-427B-8EAB-50A859588250}" destId="{E5027255-7128-490C-8DE8-25A334549AE1}" srcOrd="1" destOrd="0" presId="urn:microsoft.com/office/officeart/2008/layout/VerticalCurvedList"/>
    <dgm:cxn modelId="{50BD07D3-8CF8-4CB2-8D66-4B68581A831A}" type="presParOf" srcId="{DCA04712-59A6-427B-8EAB-50A859588250}" destId="{6B36D02E-6A8B-4856-AF0C-02655DBCD5F0}" srcOrd="2" destOrd="0" presId="urn:microsoft.com/office/officeart/2008/layout/VerticalCurvedList"/>
    <dgm:cxn modelId="{20F111CD-82B0-4CEB-878F-6412FC826FF5}" type="presParOf" srcId="{6B36D02E-6A8B-4856-AF0C-02655DBCD5F0}" destId="{A8A7BE97-0AF1-4A93-9F50-099FE18F78E6}" srcOrd="0" destOrd="0" presId="urn:microsoft.com/office/officeart/2008/layout/VerticalCurvedList"/>
    <dgm:cxn modelId="{32670F59-7DFB-450A-82DE-8B1498845A4B}" type="presParOf" srcId="{DCA04712-59A6-427B-8EAB-50A859588250}" destId="{9D224B16-53AA-47DB-B202-E9BEA1535EE8}" srcOrd="3" destOrd="0" presId="urn:microsoft.com/office/officeart/2008/layout/VerticalCurvedList"/>
    <dgm:cxn modelId="{6DB8FB8C-1B2F-42A7-8325-2A213CBF331A}" type="presParOf" srcId="{DCA04712-59A6-427B-8EAB-50A859588250}" destId="{95DCEC62-E414-40B5-B6E9-B535417C07D7}" srcOrd="4" destOrd="0" presId="urn:microsoft.com/office/officeart/2008/layout/VerticalCurvedList"/>
    <dgm:cxn modelId="{9A9F4DDB-7E31-408B-ADAE-A1C4CA6EA9F3}" type="presParOf" srcId="{95DCEC62-E414-40B5-B6E9-B535417C07D7}" destId="{9D600DC6-643F-4C4F-80D6-33AE31646BA7}" srcOrd="0" destOrd="0" presId="urn:microsoft.com/office/officeart/2008/layout/VerticalCurvedList"/>
    <dgm:cxn modelId="{1AEF88EF-79E1-4F72-A899-7DEE596BFF67}" type="presParOf" srcId="{DCA04712-59A6-427B-8EAB-50A859588250}" destId="{E598F272-7328-498C-9CFA-B5BF80BD0113}" srcOrd="5" destOrd="0" presId="urn:microsoft.com/office/officeart/2008/layout/VerticalCurvedList"/>
    <dgm:cxn modelId="{4DC28C4D-95B0-4A0F-B6A0-41762615DCFB}" type="presParOf" srcId="{DCA04712-59A6-427B-8EAB-50A859588250}" destId="{2ACE8EBA-B7C5-4304-9E9E-38B59162D7BD}" srcOrd="6" destOrd="0" presId="urn:microsoft.com/office/officeart/2008/layout/VerticalCurvedList"/>
    <dgm:cxn modelId="{C2D5F3C8-14D8-494D-95DB-7D550B7091B5}" type="presParOf" srcId="{2ACE8EBA-B7C5-4304-9E9E-38B59162D7BD}" destId="{0A22E710-EA37-443A-A1B5-9F48201A399D}" srcOrd="0" destOrd="0" presId="urn:microsoft.com/office/officeart/2008/layout/VerticalCurvedList"/>
    <dgm:cxn modelId="{842D4756-F6FA-4454-9E1F-BA42236A9EB2}" type="presParOf" srcId="{DCA04712-59A6-427B-8EAB-50A859588250}" destId="{D4431EAF-E217-4C6B-81CB-98511752826A}" srcOrd="7" destOrd="0" presId="urn:microsoft.com/office/officeart/2008/layout/VerticalCurvedList"/>
    <dgm:cxn modelId="{E36628B7-0CA6-4381-B28C-90D1908D7D57}" type="presParOf" srcId="{DCA04712-59A6-427B-8EAB-50A859588250}" destId="{4314A508-DFF3-4AFC-84AE-B801937BF305}" srcOrd="8" destOrd="0" presId="urn:microsoft.com/office/officeart/2008/layout/VerticalCurvedList"/>
    <dgm:cxn modelId="{3E0E74F5-B455-4187-87D1-986B36C96B5D}" type="presParOf" srcId="{4314A508-DFF3-4AFC-84AE-B801937BF305}" destId="{581FA4A9-3E0D-4D93-AD0A-8C90E83A17B8}" srcOrd="0" destOrd="0" presId="urn:microsoft.com/office/officeart/2008/layout/VerticalCurvedList"/>
    <dgm:cxn modelId="{D42B2C21-D6B4-4088-ACDA-52F0099A507E}" type="presParOf" srcId="{DCA04712-59A6-427B-8EAB-50A859588250}" destId="{7C56318E-8EDE-4336-B791-43F640C0B10B}" srcOrd="9" destOrd="0" presId="urn:microsoft.com/office/officeart/2008/layout/VerticalCurvedList"/>
    <dgm:cxn modelId="{67C771DE-062E-480F-A023-CF7355AC6ABE}" type="presParOf" srcId="{DCA04712-59A6-427B-8EAB-50A859588250}" destId="{3F1D2870-871F-4594-8795-45FC0FDC6EB1}" srcOrd="10" destOrd="0" presId="urn:microsoft.com/office/officeart/2008/layout/VerticalCurvedList"/>
    <dgm:cxn modelId="{27204A6B-1FF1-4591-8F16-A5E9A6931D49}" type="presParOf" srcId="{3F1D2870-871F-4594-8795-45FC0FDC6EB1}" destId="{D620C7BA-FBE7-45A5-9FE3-94C69DEDB85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2313B9-4752-4574-B6B7-95E2DB79B3E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959B3A0D-5BF2-44FB-8A52-FA54701924B1}">
      <dgm:prSet phldrT="[Text]"/>
      <dgm:spPr/>
      <dgm:t>
        <a:bodyPr/>
        <a:lstStyle/>
        <a:p>
          <a:r>
            <a:rPr lang="en-GB" dirty="0" smtClean="0"/>
            <a:t>Promote a positive learning environment</a:t>
          </a:r>
          <a:endParaRPr lang="en-GB" dirty="0"/>
        </a:p>
      </dgm:t>
    </dgm:pt>
    <dgm:pt modelId="{A67304E7-D62A-4B63-A99A-12E0673AE281}" type="parTrans" cxnId="{1AF91E4E-1878-43D7-88CF-C2373FF80D9B}">
      <dgm:prSet/>
      <dgm:spPr/>
      <dgm:t>
        <a:bodyPr/>
        <a:lstStyle/>
        <a:p>
          <a:endParaRPr lang="en-GB"/>
        </a:p>
      </dgm:t>
    </dgm:pt>
    <dgm:pt modelId="{A0CB98FC-6EB6-4DE1-886F-85FA19520C37}" type="sibTrans" cxnId="{1AF91E4E-1878-43D7-88CF-C2373FF80D9B}">
      <dgm:prSet/>
      <dgm:spPr/>
      <dgm:t>
        <a:bodyPr/>
        <a:lstStyle/>
        <a:p>
          <a:endParaRPr lang="en-GB"/>
        </a:p>
      </dgm:t>
    </dgm:pt>
    <dgm:pt modelId="{C0C9281F-8E55-46C5-8474-6C5E532BA66C}">
      <dgm:prSet phldrT="[Text]"/>
      <dgm:spPr/>
      <dgm:t>
        <a:bodyPr/>
        <a:lstStyle/>
        <a:p>
          <a:r>
            <a:rPr lang="en-GB" dirty="0" smtClean="0"/>
            <a:t>Bring to the attention of the Practice Educator and / or Manager concerns related to the individual nurses learning and development</a:t>
          </a:r>
          <a:endParaRPr lang="en-GB" dirty="0"/>
        </a:p>
      </dgm:t>
    </dgm:pt>
    <dgm:pt modelId="{969748BA-DA0B-4870-8CB0-EDD390EE90B8}" type="parTrans" cxnId="{36DF4105-E2B8-4070-BDC4-CCD1E6A4D03A}">
      <dgm:prSet/>
      <dgm:spPr/>
      <dgm:t>
        <a:bodyPr/>
        <a:lstStyle/>
        <a:p>
          <a:endParaRPr lang="en-GB"/>
        </a:p>
      </dgm:t>
    </dgm:pt>
    <dgm:pt modelId="{99EF16FD-1063-404F-9AF8-99A4C50A47FB}" type="sibTrans" cxnId="{36DF4105-E2B8-4070-BDC4-CCD1E6A4D03A}">
      <dgm:prSet/>
      <dgm:spPr/>
      <dgm:t>
        <a:bodyPr/>
        <a:lstStyle/>
        <a:p>
          <a:endParaRPr lang="en-GB"/>
        </a:p>
      </dgm:t>
    </dgm:pt>
    <dgm:pt modelId="{82A89014-7C86-46E4-843D-9078825EE5FE}">
      <dgm:prSet phldrT="[Text]"/>
      <dgm:spPr/>
      <dgm:t>
        <a:bodyPr/>
        <a:lstStyle/>
        <a:p>
          <a:r>
            <a:rPr lang="en-GB" dirty="0" smtClean="0"/>
            <a:t>Support the individual to expand their knowledge and understanding</a:t>
          </a:r>
          <a:endParaRPr lang="en-GB" dirty="0"/>
        </a:p>
      </dgm:t>
    </dgm:pt>
    <dgm:pt modelId="{0CF44128-739E-4EEC-B56F-668C695BC3A7}" type="parTrans" cxnId="{EA3D61B8-CA80-4059-9919-C98C64055E7E}">
      <dgm:prSet/>
      <dgm:spPr/>
      <dgm:t>
        <a:bodyPr/>
        <a:lstStyle/>
        <a:p>
          <a:endParaRPr lang="en-GB"/>
        </a:p>
      </dgm:t>
    </dgm:pt>
    <dgm:pt modelId="{7F433B7F-4326-4E00-83A9-DC905BB0B2E7}" type="sibTrans" cxnId="{EA3D61B8-CA80-4059-9919-C98C64055E7E}">
      <dgm:prSet/>
      <dgm:spPr/>
      <dgm:t>
        <a:bodyPr/>
        <a:lstStyle/>
        <a:p>
          <a:endParaRPr lang="en-GB"/>
        </a:p>
      </dgm:t>
    </dgm:pt>
    <dgm:pt modelId="{B225E098-415A-4E75-94EA-A89B4171223E}">
      <dgm:prSet phldrT="[Text]"/>
      <dgm:spPr/>
      <dgm:t>
        <a:bodyPr/>
        <a:lstStyle/>
        <a:p>
          <a:r>
            <a:rPr lang="en-GB" dirty="0" smtClean="0"/>
            <a:t>Highlight and prioritise learning opportunities</a:t>
          </a:r>
          <a:endParaRPr lang="en-GB" dirty="0"/>
        </a:p>
      </dgm:t>
    </dgm:pt>
    <dgm:pt modelId="{9053580F-1EF2-4D0A-959B-22A3E4786C39}" type="parTrans" cxnId="{C0FA961A-AF88-469A-853F-137B87869A5C}">
      <dgm:prSet/>
      <dgm:spPr/>
      <dgm:t>
        <a:bodyPr/>
        <a:lstStyle/>
        <a:p>
          <a:endParaRPr lang="en-GB"/>
        </a:p>
      </dgm:t>
    </dgm:pt>
    <dgm:pt modelId="{4E2FF9B7-3DA9-4691-A2D9-19173DBEA02B}" type="sibTrans" cxnId="{C0FA961A-AF88-469A-853F-137B87869A5C}">
      <dgm:prSet/>
      <dgm:spPr/>
      <dgm:t>
        <a:bodyPr/>
        <a:lstStyle/>
        <a:p>
          <a:endParaRPr lang="en-GB"/>
        </a:p>
      </dgm:t>
    </dgm:pt>
    <dgm:pt modelId="{FC49222C-C268-4965-A3B2-C5728B866B14}">
      <dgm:prSet phldrT="[Text]"/>
      <dgm:spPr/>
      <dgm:t>
        <a:bodyPr/>
        <a:lstStyle/>
        <a:p>
          <a:r>
            <a:rPr lang="en-GB" dirty="0" smtClean="0"/>
            <a:t>Set realistic and achievable action plans Complete assessments within the recommended timeframe</a:t>
          </a:r>
          <a:endParaRPr lang="en-GB" dirty="0"/>
        </a:p>
      </dgm:t>
    </dgm:pt>
    <dgm:pt modelId="{6F17CC29-7CB3-4788-A8DA-B9CB25D51F4B}" type="parTrans" cxnId="{EEC415C2-27CC-4086-9C03-EE101743E4DE}">
      <dgm:prSet/>
      <dgm:spPr/>
      <dgm:t>
        <a:bodyPr/>
        <a:lstStyle/>
        <a:p>
          <a:endParaRPr lang="en-GB"/>
        </a:p>
      </dgm:t>
    </dgm:pt>
    <dgm:pt modelId="{3E3C93FB-CD38-489C-BD53-CEA03EB4E5D8}" type="sibTrans" cxnId="{EEC415C2-27CC-4086-9C03-EE101743E4DE}">
      <dgm:prSet/>
      <dgm:spPr/>
      <dgm:t>
        <a:bodyPr/>
        <a:lstStyle/>
        <a:p>
          <a:endParaRPr lang="en-GB"/>
        </a:p>
      </dgm:t>
    </dgm:pt>
    <dgm:pt modelId="{803AB627-09B6-4E76-B0B9-1D3E5AAB6687}" type="pres">
      <dgm:prSet presAssocID="{DF2313B9-4752-4574-B6B7-95E2DB79B3EF}" presName="Name0" presStyleCnt="0">
        <dgm:presLayoutVars>
          <dgm:chMax val="7"/>
          <dgm:chPref val="7"/>
          <dgm:dir/>
        </dgm:presLayoutVars>
      </dgm:prSet>
      <dgm:spPr/>
      <dgm:t>
        <a:bodyPr/>
        <a:lstStyle/>
        <a:p>
          <a:endParaRPr lang="en-GB"/>
        </a:p>
      </dgm:t>
    </dgm:pt>
    <dgm:pt modelId="{A86D2AED-D435-41AD-BDC9-DEB3C88CB6C8}" type="pres">
      <dgm:prSet presAssocID="{DF2313B9-4752-4574-B6B7-95E2DB79B3EF}" presName="Name1" presStyleCnt="0"/>
      <dgm:spPr/>
    </dgm:pt>
    <dgm:pt modelId="{D76298C7-2153-43B3-A988-87D908E16840}" type="pres">
      <dgm:prSet presAssocID="{DF2313B9-4752-4574-B6B7-95E2DB79B3EF}" presName="cycle" presStyleCnt="0"/>
      <dgm:spPr/>
    </dgm:pt>
    <dgm:pt modelId="{AA9746F2-D4A4-4C56-99C9-37A8C506A9DF}" type="pres">
      <dgm:prSet presAssocID="{DF2313B9-4752-4574-B6B7-95E2DB79B3EF}" presName="srcNode" presStyleLbl="node1" presStyleIdx="0" presStyleCnt="5"/>
      <dgm:spPr/>
    </dgm:pt>
    <dgm:pt modelId="{BAE5F32E-D8BB-4CE4-8F85-A4E5A9820D98}" type="pres">
      <dgm:prSet presAssocID="{DF2313B9-4752-4574-B6B7-95E2DB79B3EF}" presName="conn" presStyleLbl="parChTrans1D2" presStyleIdx="0" presStyleCnt="1"/>
      <dgm:spPr/>
      <dgm:t>
        <a:bodyPr/>
        <a:lstStyle/>
        <a:p>
          <a:endParaRPr lang="en-GB"/>
        </a:p>
      </dgm:t>
    </dgm:pt>
    <dgm:pt modelId="{2FD730E6-EC2F-47E8-AD71-D643E2CB6074}" type="pres">
      <dgm:prSet presAssocID="{DF2313B9-4752-4574-B6B7-95E2DB79B3EF}" presName="extraNode" presStyleLbl="node1" presStyleIdx="0" presStyleCnt="5"/>
      <dgm:spPr/>
    </dgm:pt>
    <dgm:pt modelId="{44E75B16-DE00-4F51-8066-3428DE6B9203}" type="pres">
      <dgm:prSet presAssocID="{DF2313B9-4752-4574-B6B7-95E2DB79B3EF}" presName="dstNode" presStyleLbl="node1" presStyleIdx="0" presStyleCnt="5"/>
      <dgm:spPr/>
    </dgm:pt>
    <dgm:pt modelId="{2E70FE2A-4224-4E17-8EF6-60CE1D40489E}" type="pres">
      <dgm:prSet presAssocID="{959B3A0D-5BF2-44FB-8A52-FA54701924B1}" presName="text_1" presStyleLbl="node1" presStyleIdx="0" presStyleCnt="5">
        <dgm:presLayoutVars>
          <dgm:bulletEnabled val="1"/>
        </dgm:presLayoutVars>
      </dgm:prSet>
      <dgm:spPr/>
      <dgm:t>
        <a:bodyPr/>
        <a:lstStyle/>
        <a:p>
          <a:endParaRPr lang="en-GB"/>
        </a:p>
      </dgm:t>
    </dgm:pt>
    <dgm:pt modelId="{CCF1F077-0112-4E1C-A8B3-19E0296E5A81}" type="pres">
      <dgm:prSet presAssocID="{959B3A0D-5BF2-44FB-8A52-FA54701924B1}" presName="accent_1" presStyleCnt="0"/>
      <dgm:spPr/>
    </dgm:pt>
    <dgm:pt modelId="{3AA558A2-E776-40A9-8F0D-F194E336BC9F}" type="pres">
      <dgm:prSet presAssocID="{959B3A0D-5BF2-44FB-8A52-FA54701924B1}" presName="accentRepeatNode" presStyleLbl="solidFgAcc1" presStyleIdx="0" presStyleCnt="5"/>
      <dgm:spPr/>
    </dgm:pt>
    <dgm:pt modelId="{D9FDA459-518D-4064-A947-FAB4C8787699}" type="pres">
      <dgm:prSet presAssocID="{82A89014-7C86-46E4-843D-9078825EE5FE}" presName="text_2" presStyleLbl="node1" presStyleIdx="1" presStyleCnt="5">
        <dgm:presLayoutVars>
          <dgm:bulletEnabled val="1"/>
        </dgm:presLayoutVars>
      </dgm:prSet>
      <dgm:spPr/>
      <dgm:t>
        <a:bodyPr/>
        <a:lstStyle/>
        <a:p>
          <a:endParaRPr lang="en-GB"/>
        </a:p>
      </dgm:t>
    </dgm:pt>
    <dgm:pt modelId="{57A0AFDC-0D5D-457E-BD29-1FAE045F868E}" type="pres">
      <dgm:prSet presAssocID="{82A89014-7C86-46E4-843D-9078825EE5FE}" presName="accent_2" presStyleCnt="0"/>
      <dgm:spPr/>
    </dgm:pt>
    <dgm:pt modelId="{ABF76361-8097-4C5A-9676-3F34883F29EE}" type="pres">
      <dgm:prSet presAssocID="{82A89014-7C86-46E4-843D-9078825EE5FE}" presName="accentRepeatNode" presStyleLbl="solidFgAcc1" presStyleIdx="1" presStyleCnt="5"/>
      <dgm:spPr/>
    </dgm:pt>
    <dgm:pt modelId="{77C03999-7037-4EFC-8108-50DF09B97C07}" type="pres">
      <dgm:prSet presAssocID="{B225E098-415A-4E75-94EA-A89B4171223E}" presName="text_3" presStyleLbl="node1" presStyleIdx="2" presStyleCnt="5">
        <dgm:presLayoutVars>
          <dgm:bulletEnabled val="1"/>
        </dgm:presLayoutVars>
      </dgm:prSet>
      <dgm:spPr/>
      <dgm:t>
        <a:bodyPr/>
        <a:lstStyle/>
        <a:p>
          <a:endParaRPr lang="en-GB"/>
        </a:p>
      </dgm:t>
    </dgm:pt>
    <dgm:pt modelId="{066C142A-2CDA-4DE2-8A21-9D09D3DBBB81}" type="pres">
      <dgm:prSet presAssocID="{B225E098-415A-4E75-94EA-A89B4171223E}" presName="accent_3" presStyleCnt="0"/>
      <dgm:spPr/>
    </dgm:pt>
    <dgm:pt modelId="{817A65A0-50FD-4FE3-AAA9-80C1F5A7AE85}" type="pres">
      <dgm:prSet presAssocID="{B225E098-415A-4E75-94EA-A89B4171223E}" presName="accentRepeatNode" presStyleLbl="solidFgAcc1" presStyleIdx="2" presStyleCnt="5"/>
      <dgm:spPr/>
    </dgm:pt>
    <dgm:pt modelId="{5C5A12A1-6595-463E-BF55-59F215022676}" type="pres">
      <dgm:prSet presAssocID="{FC49222C-C268-4965-A3B2-C5728B866B14}" presName="text_4" presStyleLbl="node1" presStyleIdx="3" presStyleCnt="5">
        <dgm:presLayoutVars>
          <dgm:bulletEnabled val="1"/>
        </dgm:presLayoutVars>
      </dgm:prSet>
      <dgm:spPr/>
      <dgm:t>
        <a:bodyPr/>
        <a:lstStyle/>
        <a:p>
          <a:endParaRPr lang="en-GB"/>
        </a:p>
      </dgm:t>
    </dgm:pt>
    <dgm:pt modelId="{109662FF-8E6B-4C6A-B9F1-561F9544E5B0}" type="pres">
      <dgm:prSet presAssocID="{FC49222C-C268-4965-A3B2-C5728B866B14}" presName="accent_4" presStyleCnt="0"/>
      <dgm:spPr/>
    </dgm:pt>
    <dgm:pt modelId="{2EF832B7-9BF4-4DE8-847F-AB457E18E776}" type="pres">
      <dgm:prSet presAssocID="{FC49222C-C268-4965-A3B2-C5728B866B14}" presName="accentRepeatNode" presStyleLbl="solidFgAcc1" presStyleIdx="3" presStyleCnt="5"/>
      <dgm:spPr/>
    </dgm:pt>
    <dgm:pt modelId="{E17C1704-3513-44B0-974F-BD25F2FF8F72}" type="pres">
      <dgm:prSet presAssocID="{C0C9281F-8E55-46C5-8474-6C5E532BA66C}" presName="text_5" presStyleLbl="node1" presStyleIdx="4" presStyleCnt="5">
        <dgm:presLayoutVars>
          <dgm:bulletEnabled val="1"/>
        </dgm:presLayoutVars>
      </dgm:prSet>
      <dgm:spPr/>
      <dgm:t>
        <a:bodyPr/>
        <a:lstStyle/>
        <a:p>
          <a:endParaRPr lang="en-GB"/>
        </a:p>
      </dgm:t>
    </dgm:pt>
    <dgm:pt modelId="{49C0463B-7104-4F1A-8F4A-9AD86C1D2A4B}" type="pres">
      <dgm:prSet presAssocID="{C0C9281F-8E55-46C5-8474-6C5E532BA66C}" presName="accent_5" presStyleCnt="0"/>
      <dgm:spPr/>
    </dgm:pt>
    <dgm:pt modelId="{0D166EE5-2DA5-4F14-9EBF-1D7D9112FD91}" type="pres">
      <dgm:prSet presAssocID="{C0C9281F-8E55-46C5-8474-6C5E532BA66C}" presName="accentRepeatNode" presStyleLbl="solidFgAcc1" presStyleIdx="4" presStyleCnt="5"/>
      <dgm:spPr/>
    </dgm:pt>
  </dgm:ptLst>
  <dgm:cxnLst>
    <dgm:cxn modelId="{1DE56274-D5C5-4EEE-B8B2-861D1AC1F1A1}" type="presOf" srcId="{82A89014-7C86-46E4-843D-9078825EE5FE}" destId="{D9FDA459-518D-4064-A947-FAB4C8787699}" srcOrd="0" destOrd="0" presId="urn:microsoft.com/office/officeart/2008/layout/VerticalCurvedList"/>
    <dgm:cxn modelId="{C0FA961A-AF88-469A-853F-137B87869A5C}" srcId="{DF2313B9-4752-4574-B6B7-95E2DB79B3EF}" destId="{B225E098-415A-4E75-94EA-A89B4171223E}" srcOrd="2" destOrd="0" parTransId="{9053580F-1EF2-4D0A-959B-22A3E4786C39}" sibTransId="{4E2FF9B7-3DA9-4691-A2D9-19173DBEA02B}"/>
    <dgm:cxn modelId="{515FE27E-4A3D-4F6F-A05E-9F3BD7371B81}" type="presOf" srcId="{B225E098-415A-4E75-94EA-A89B4171223E}" destId="{77C03999-7037-4EFC-8108-50DF09B97C07}" srcOrd="0" destOrd="0" presId="urn:microsoft.com/office/officeart/2008/layout/VerticalCurvedList"/>
    <dgm:cxn modelId="{DCF16D50-05D0-4478-9B44-81A35AF4379D}" type="presOf" srcId="{959B3A0D-5BF2-44FB-8A52-FA54701924B1}" destId="{2E70FE2A-4224-4E17-8EF6-60CE1D40489E}" srcOrd="0" destOrd="0" presId="urn:microsoft.com/office/officeart/2008/layout/VerticalCurvedList"/>
    <dgm:cxn modelId="{BE31619B-8CC9-4ACA-BB1E-826727F7BB28}" type="presOf" srcId="{DF2313B9-4752-4574-B6B7-95E2DB79B3EF}" destId="{803AB627-09B6-4E76-B0B9-1D3E5AAB6687}" srcOrd="0" destOrd="0" presId="urn:microsoft.com/office/officeart/2008/layout/VerticalCurvedList"/>
    <dgm:cxn modelId="{EEC415C2-27CC-4086-9C03-EE101743E4DE}" srcId="{DF2313B9-4752-4574-B6B7-95E2DB79B3EF}" destId="{FC49222C-C268-4965-A3B2-C5728B866B14}" srcOrd="3" destOrd="0" parTransId="{6F17CC29-7CB3-4788-A8DA-B9CB25D51F4B}" sibTransId="{3E3C93FB-CD38-489C-BD53-CEA03EB4E5D8}"/>
    <dgm:cxn modelId="{C610BEFB-DB33-4352-B817-B5D312DF7164}" type="presOf" srcId="{FC49222C-C268-4965-A3B2-C5728B866B14}" destId="{5C5A12A1-6595-463E-BF55-59F215022676}" srcOrd="0" destOrd="0" presId="urn:microsoft.com/office/officeart/2008/layout/VerticalCurvedList"/>
    <dgm:cxn modelId="{1AF91E4E-1878-43D7-88CF-C2373FF80D9B}" srcId="{DF2313B9-4752-4574-B6B7-95E2DB79B3EF}" destId="{959B3A0D-5BF2-44FB-8A52-FA54701924B1}" srcOrd="0" destOrd="0" parTransId="{A67304E7-D62A-4B63-A99A-12E0673AE281}" sibTransId="{A0CB98FC-6EB6-4DE1-886F-85FA19520C37}"/>
    <dgm:cxn modelId="{36DF4105-E2B8-4070-BDC4-CCD1E6A4D03A}" srcId="{DF2313B9-4752-4574-B6B7-95E2DB79B3EF}" destId="{C0C9281F-8E55-46C5-8474-6C5E532BA66C}" srcOrd="4" destOrd="0" parTransId="{969748BA-DA0B-4870-8CB0-EDD390EE90B8}" sibTransId="{99EF16FD-1063-404F-9AF8-99A4C50A47FB}"/>
    <dgm:cxn modelId="{AC9D25AD-71C8-48E7-9175-F1AA7B5ABEF9}" type="presOf" srcId="{A0CB98FC-6EB6-4DE1-886F-85FA19520C37}" destId="{BAE5F32E-D8BB-4CE4-8F85-A4E5A9820D98}" srcOrd="0" destOrd="0" presId="urn:microsoft.com/office/officeart/2008/layout/VerticalCurvedList"/>
    <dgm:cxn modelId="{EA3D61B8-CA80-4059-9919-C98C64055E7E}" srcId="{DF2313B9-4752-4574-B6B7-95E2DB79B3EF}" destId="{82A89014-7C86-46E4-843D-9078825EE5FE}" srcOrd="1" destOrd="0" parTransId="{0CF44128-739E-4EEC-B56F-668C695BC3A7}" sibTransId="{7F433B7F-4326-4E00-83A9-DC905BB0B2E7}"/>
    <dgm:cxn modelId="{B7A1ED02-1CC0-4103-A93A-CF816FB65869}" type="presOf" srcId="{C0C9281F-8E55-46C5-8474-6C5E532BA66C}" destId="{E17C1704-3513-44B0-974F-BD25F2FF8F72}" srcOrd="0" destOrd="0" presId="urn:microsoft.com/office/officeart/2008/layout/VerticalCurvedList"/>
    <dgm:cxn modelId="{76F2B950-DC39-4DFA-A45C-F3957D0E7E4E}" type="presParOf" srcId="{803AB627-09B6-4E76-B0B9-1D3E5AAB6687}" destId="{A86D2AED-D435-41AD-BDC9-DEB3C88CB6C8}" srcOrd="0" destOrd="0" presId="urn:microsoft.com/office/officeart/2008/layout/VerticalCurvedList"/>
    <dgm:cxn modelId="{E3E20099-D8FC-4736-A691-5E7139F68FBB}" type="presParOf" srcId="{A86D2AED-D435-41AD-BDC9-DEB3C88CB6C8}" destId="{D76298C7-2153-43B3-A988-87D908E16840}" srcOrd="0" destOrd="0" presId="urn:microsoft.com/office/officeart/2008/layout/VerticalCurvedList"/>
    <dgm:cxn modelId="{3BB1C238-A9F5-4D88-A7F4-D88AEBE86947}" type="presParOf" srcId="{D76298C7-2153-43B3-A988-87D908E16840}" destId="{AA9746F2-D4A4-4C56-99C9-37A8C506A9DF}" srcOrd="0" destOrd="0" presId="urn:microsoft.com/office/officeart/2008/layout/VerticalCurvedList"/>
    <dgm:cxn modelId="{623D70FC-C506-42DB-BA88-5E43D34ACBA5}" type="presParOf" srcId="{D76298C7-2153-43B3-A988-87D908E16840}" destId="{BAE5F32E-D8BB-4CE4-8F85-A4E5A9820D98}" srcOrd="1" destOrd="0" presId="urn:microsoft.com/office/officeart/2008/layout/VerticalCurvedList"/>
    <dgm:cxn modelId="{9654A40B-DD99-4B71-84BA-8AC37D049CBD}" type="presParOf" srcId="{D76298C7-2153-43B3-A988-87D908E16840}" destId="{2FD730E6-EC2F-47E8-AD71-D643E2CB6074}" srcOrd="2" destOrd="0" presId="urn:microsoft.com/office/officeart/2008/layout/VerticalCurvedList"/>
    <dgm:cxn modelId="{92FEE4A0-EFC6-4B8D-AE5C-1FD6ABC2FB6E}" type="presParOf" srcId="{D76298C7-2153-43B3-A988-87D908E16840}" destId="{44E75B16-DE00-4F51-8066-3428DE6B9203}" srcOrd="3" destOrd="0" presId="urn:microsoft.com/office/officeart/2008/layout/VerticalCurvedList"/>
    <dgm:cxn modelId="{ABB823A3-E83A-422D-AF02-70068B4C2F17}" type="presParOf" srcId="{A86D2AED-D435-41AD-BDC9-DEB3C88CB6C8}" destId="{2E70FE2A-4224-4E17-8EF6-60CE1D40489E}" srcOrd="1" destOrd="0" presId="urn:microsoft.com/office/officeart/2008/layout/VerticalCurvedList"/>
    <dgm:cxn modelId="{E3CC8ED0-2A44-4B2B-81DD-4C94ECE3D6CE}" type="presParOf" srcId="{A86D2AED-D435-41AD-BDC9-DEB3C88CB6C8}" destId="{CCF1F077-0112-4E1C-A8B3-19E0296E5A81}" srcOrd="2" destOrd="0" presId="urn:microsoft.com/office/officeart/2008/layout/VerticalCurvedList"/>
    <dgm:cxn modelId="{37B5F8CC-559A-42CB-8DC7-BB18037BDAB9}" type="presParOf" srcId="{CCF1F077-0112-4E1C-A8B3-19E0296E5A81}" destId="{3AA558A2-E776-40A9-8F0D-F194E336BC9F}" srcOrd="0" destOrd="0" presId="urn:microsoft.com/office/officeart/2008/layout/VerticalCurvedList"/>
    <dgm:cxn modelId="{AF990834-4F1F-49C5-9D2D-31667C45F8E7}" type="presParOf" srcId="{A86D2AED-D435-41AD-BDC9-DEB3C88CB6C8}" destId="{D9FDA459-518D-4064-A947-FAB4C8787699}" srcOrd="3" destOrd="0" presId="urn:microsoft.com/office/officeart/2008/layout/VerticalCurvedList"/>
    <dgm:cxn modelId="{2E23CBD7-70D1-424F-A77B-F3CD48A24E68}" type="presParOf" srcId="{A86D2AED-D435-41AD-BDC9-DEB3C88CB6C8}" destId="{57A0AFDC-0D5D-457E-BD29-1FAE045F868E}" srcOrd="4" destOrd="0" presId="urn:microsoft.com/office/officeart/2008/layout/VerticalCurvedList"/>
    <dgm:cxn modelId="{6FA0C855-861A-41CB-AF82-0EA691BFF46A}" type="presParOf" srcId="{57A0AFDC-0D5D-457E-BD29-1FAE045F868E}" destId="{ABF76361-8097-4C5A-9676-3F34883F29EE}" srcOrd="0" destOrd="0" presId="urn:microsoft.com/office/officeart/2008/layout/VerticalCurvedList"/>
    <dgm:cxn modelId="{1E4D4B5C-B5B3-4EAA-A2F7-343BD2F10E5F}" type="presParOf" srcId="{A86D2AED-D435-41AD-BDC9-DEB3C88CB6C8}" destId="{77C03999-7037-4EFC-8108-50DF09B97C07}" srcOrd="5" destOrd="0" presId="urn:microsoft.com/office/officeart/2008/layout/VerticalCurvedList"/>
    <dgm:cxn modelId="{CEC42B5F-3C94-4CCC-8692-9C8FC257EB44}" type="presParOf" srcId="{A86D2AED-D435-41AD-BDC9-DEB3C88CB6C8}" destId="{066C142A-2CDA-4DE2-8A21-9D09D3DBBB81}" srcOrd="6" destOrd="0" presId="urn:microsoft.com/office/officeart/2008/layout/VerticalCurvedList"/>
    <dgm:cxn modelId="{2F8E707E-F8B0-445E-BCD7-8BF60AC11EFA}" type="presParOf" srcId="{066C142A-2CDA-4DE2-8A21-9D09D3DBBB81}" destId="{817A65A0-50FD-4FE3-AAA9-80C1F5A7AE85}" srcOrd="0" destOrd="0" presId="urn:microsoft.com/office/officeart/2008/layout/VerticalCurvedList"/>
    <dgm:cxn modelId="{9B46324E-C8A5-47EA-A9A7-3E4FB47E0BE3}" type="presParOf" srcId="{A86D2AED-D435-41AD-BDC9-DEB3C88CB6C8}" destId="{5C5A12A1-6595-463E-BF55-59F215022676}" srcOrd="7" destOrd="0" presId="urn:microsoft.com/office/officeart/2008/layout/VerticalCurvedList"/>
    <dgm:cxn modelId="{CF5286FB-978F-492F-891B-0881E344DBE0}" type="presParOf" srcId="{A86D2AED-D435-41AD-BDC9-DEB3C88CB6C8}" destId="{109662FF-8E6B-4C6A-B9F1-561F9544E5B0}" srcOrd="8" destOrd="0" presId="urn:microsoft.com/office/officeart/2008/layout/VerticalCurvedList"/>
    <dgm:cxn modelId="{99A3DF8D-9A7C-4E31-BF19-DD62814917A3}" type="presParOf" srcId="{109662FF-8E6B-4C6A-B9F1-561F9544E5B0}" destId="{2EF832B7-9BF4-4DE8-847F-AB457E18E776}" srcOrd="0" destOrd="0" presId="urn:microsoft.com/office/officeart/2008/layout/VerticalCurvedList"/>
    <dgm:cxn modelId="{4C4A0986-DD87-4D00-AD4E-672CC1C218D2}" type="presParOf" srcId="{A86D2AED-D435-41AD-BDC9-DEB3C88CB6C8}" destId="{E17C1704-3513-44B0-974F-BD25F2FF8F72}" srcOrd="9" destOrd="0" presId="urn:microsoft.com/office/officeart/2008/layout/VerticalCurvedList"/>
    <dgm:cxn modelId="{4240EBF2-2FCD-41CC-AB8E-682EC4875BDE}" type="presParOf" srcId="{A86D2AED-D435-41AD-BDC9-DEB3C88CB6C8}" destId="{49C0463B-7104-4F1A-8F4A-9AD86C1D2A4B}" srcOrd="10" destOrd="0" presId="urn:microsoft.com/office/officeart/2008/layout/VerticalCurvedList"/>
    <dgm:cxn modelId="{C502BA6F-8AD4-4158-AC4F-3C6966D48DE7}" type="presParOf" srcId="{49C0463B-7104-4F1A-8F4A-9AD86C1D2A4B}" destId="{0D166EE5-2DA5-4F14-9EBF-1D7D9112FD9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917CF10-BD83-454F-ABFB-D0C12DC8F6A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6AE1370E-0339-41F4-B238-99E2A51EA4C6}">
      <dgm:prSet phldrT="[Text]"/>
      <dgm:spPr/>
      <dgm:t>
        <a:bodyPr/>
        <a:lstStyle/>
        <a:p>
          <a:r>
            <a:rPr lang="en-GB" dirty="0" smtClean="0"/>
            <a:t>Demonstrating an understanding that influence how individuals integrate into practice</a:t>
          </a:r>
          <a:endParaRPr lang="en-GB" dirty="0"/>
        </a:p>
      </dgm:t>
    </dgm:pt>
    <dgm:pt modelId="{62074D82-C87C-4C10-9B35-6DC6574715A3}" type="parTrans" cxnId="{B762FA02-767E-4DE7-A551-AD1FB79A8F2C}">
      <dgm:prSet/>
      <dgm:spPr/>
      <dgm:t>
        <a:bodyPr/>
        <a:lstStyle/>
        <a:p>
          <a:endParaRPr lang="en-GB"/>
        </a:p>
      </dgm:t>
    </dgm:pt>
    <dgm:pt modelId="{6D41585B-D942-4A10-B272-A519DEDC0438}" type="sibTrans" cxnId="{B762FA02-767E-4DE7-A551-AD1FB79A8F2C}">
      <dgm:prSet/>
      <dgm:spPr/>
      <dgm:t>
        <a:bodyPr/>
        <a:lstStyle/>
        <a:p>
          <a:endParaRPr lang="en-GB"/>
        </a:p>
      </dgm:t>
    </dgm:pt>
    <dgm:pt modelId="{9E2A8768-149B-4D81-AEB1-3101F85139B7}">
      <dgm:prSet phldrT="[Text]"/>
      <dgm:spPr/>
      <dgm:t>
        <a:bodyPr/>
        <a:lstStyle/>
        <a:p>
          <a:r>
            <a:rPr lang="en-GB" dirty="0" smtClean="0"/>
            <a:t>Provide on-going constructive support to facilitate transition from one learning environment to another</a:t>
          </a:r>
          <a:endParaRPr lang="en-GB" dirty="0"/>
        </a:p>
      </dgm:t>
    </dgm:pt>
    <dgm:pt modelId="{20C546E9-A886-4A11-9C2C-9CE703ED1E5B}" type="parTrans" cxnId="{0BE48BCD-975A-49CA-B0EF-CA75881F1A94}">
      <dgm:prSet/>
      <dgm:spPr/>
      <dgm:t>
        <a:bodyPr/>
        <a:lstStyle/>
        <a:p>
          <a:endParaRPr lang="en-GB"/>
        </a:p>
      </dgm:t>
    </dgm:pt>
    <dgm:pt modelId="{9AEF7F90-EBDC-4DE3-ADB7-163AC51D7E9E}" type="sibTrans" cxnId="{0BE48BCD-975A-49CA-B0EF-CA75881F1A94}">
      <dgm:prSet/>
      <dgm:spPr/>
      <dgm:t>
        <a:bodyPr/>
        <a:lstStyle/>
        <a:p>
          <a:endParaRPr lang="en-GB"/>
        </a:p>
      </dgm:t>
    </dgm:pt>
    <dgm:pt modelId="{1FF034D7-741C-4620-9BA0-3AB8778C089E}">
      <dgm:prSet phldrT="[Text]"/>
      <dgm:spPr/>
      <dgm:t>
        <a:bodyPr/>
        <a:lstStyle/>
        <a:p>
          <a:r>
            <a:rPr lang="en-GB" dirty="0" smtClean="0"/>
            <a:t>Demonstrate effective professional and inter-professional working relationships to support learning</a:t>
          </a:r>
          <a:endParaRPr lang="en-GB" dirty="0"/>
        </a:p>
      </dgm:t>
    </dgm:pt>
    <dgm:pt modelId="{F873063F-1FF8-4CBF-98E3-E0689AC19DD2}" type="parTrans" cxnId="{BA25E045-A2C3-4DF5-9471-599A3C5295BE}">
      <dgm:prSet/>
      <dgm:spPr/>
      <dgm:t>
        <a:bodyPr/>
        <a:lstStyle/>
        <a:p>
          <a:endParaRPr lang="en-GB"/>
        </a:p>
      </dgm:t>
    </dgm:pt>
    <dgm:pt modelId="{436B8726-2380-47D2-AF25-15D531C1942F}" type="sibTrans" cxnId="{BA25E045-A2C3-4DF5-9471-599A3C5295BE}">
      <dgm:prSet/>
      <dgm:spPr/>
      <dgm:t>
        <a:bodyPr/>
        <a:lstStyle/>
        <a:p>
          <a:endParaRPr lang="en-GB"/>
        </a:p>
      </dgm:t>
    </dgm:pt>
    <dgm:pt modelId="{88F04B63-EDA6-4E8B-8437-4B1E289FCBFD}" type="pres">
      <dgm:prSet presAssocID="{5917CF10-BD83-454F-ABFB-D0C12DC8F6A7}" presName="Name0" presStyleCnt="0">
        <dgm:presLayoutVars>
          <dgm:chMax val="7"/>
          <dgm:chPref val="7"/>
          <dgm:dir/>
        </dgm:presLayoutVars>
      </dgm:prSet>
      <dgm:spPr/>
      <dgm:t>
        <a:bodyPr/>
        <a:lstStyle/>
        <a:p>
          <a:endParaRPr lang="en-GB"/>
        </a:p>
      </dgm:t>
    </dgm:pt>
    <dgm:pt modelId="{4C125463-D053-4720-9DB9-0E8A233FDFB2}" type="pres">
      <dgm:prSet presAssocID="{5917CF10-BD83-454F-ABFB-D0C12DC8F6A7}" presName="Name1" presStyleCnt="0"/>
      <dgm:spPr/>
    </dgm:pt>
    <dgm:pt modelId="{51818EDD-9513-4D0F-8C59-554C9EEE5882}" type="pres">
      <dgm:prSet presAssocID="{5917CF10-BD83-454F-ABFB-D0C12DC8F6A7}" presName="cycle" presStyleCnt="0"/>
      <dgm:spPr/>
    </dgm:pt>
    <dgm:pt modelId="{E358DE15-E2F9-49F1-A098-216150E0D812}" type="pres">
      <dgm:prSet presAssocID="{5917CF10-BD83-454F-ABFB-D0C12DC8F6A7}" presName="srcNode" presStyleLbl="node1" presStyleIdx="0" presStyleCnt="3"/>
      <dgm:spPr/>
    </dgm:pt>
    <dgm:pt modelId="{F1B41D1C-22C4-46A3-B0A5-80385988C75A}" type="pres">
      <dgm:prSet presAssocID="{5917CF10-BD83-454F-ABFB-D0C12DC8F6A7}" presName="conn" presStyleLbl="parChTrans1D2" presStyleIdx="0" presStyleCnt="1"/>
      <dgm:spPr/>
      <dgm:t>
        <a:bodyPr/>
        <a:lstStyle/>
        <a:p>
          <a:endParaRPr lang="en-GB"/>
        </a:p>
      </dgm:t>
    </dgm:pt>
    <dgm:pt modelId="{6E2EA3EF-EE0F-4BBD-93FF-A13165278036}" type="pres">
      <dgm:prSet presAssocID="{5917CF10-BD83-454F-ABFB-D0C12DC8F6A7}" presName="extraNode" presStyleLbl="node1" presStyleIdx="0" presStyleCnt="3"/>
      <dgm:spPr/>
    </dgm:pt>
    <dgm:pt modelId="{8CAAC505-EBCA-4286-8C5D-DEE5BB58055C}" type="pres">
      <dgm:prSet presAssocID="{5917CF10-BD83-454F-ABFB-D0C12DC8F6A7}" presName="dstNode" presStyleLbl="node1" presStyleIdx="0" presStyleCnt="3"/>
      <dgm:spPr/>
    </dgm:pt>
    <dgm:pt modelId="{C355D6A2-91A4-4F58-BCD7-3320D66BC9E4}" type="pres">
      <dgm:prSet presAssocID="{6AE1370E-0339-41F4-B238-99E2A51EA4C6}" presName="text_1" presStyleLbl="node1" presStyleIdx="0" presStyleCnt="3">
        <dgm:presLayoutVars>
          <dgm:bulletEnabled val="1"/>
        </dgm:presLayoutVars>
      </dgm:prSet>
      <dgm:spPr/>
      <dgm:t>
        <a:bodyPr/>
        <a:lstStyle/>
        <a:p>
          <a:endParaRPr lang="en-GB"/>
        </a:p>
      </dgm:t>
    </dgm:pt>
    <dgm:pt modelId="{EFAC2720-C96B-47EC-B2E3-FA5C840A408F}" type="pres">
      <dgm:prSet presAssocID="{6AE1370E-0339-41F4-B238-99E2A51EA4C6}" presName="accent_1" presStyleCnt="0"/>
      <dgm:spPr/>
    </dgm:pt>
    <dgm:pt modelId="{958FF194-D5B5-48FE-BBAA-67D3D64A2D63}" type="pres">
      <dgm:prSet presAssocID="{6AE1370E-0339-41F4-B238-99E2A51EA4C6}" presName="accentRepeatNode" presStyleLbl="solidFgAcc1" presStyleIdx="0" presStyleCnt="3"/>
      <dgm:spPr/>
    </dgm:pt>
    <dgm:pt modelId="{FB233723-4346-4B4A-B6F9-04545EE9A6CA}" type="pres">
      <dgm:prSet presAssocID="{9E2A8768-149B-4D81-AEB1-3101F85139B7}" presName="text_2" presStyleLbl="node1" presStyleIdx="1" presStyleCnt="3">
        <dgm:presLayoutVars>
          <dgm:bulletEnabled val="1"/>
        </dgm:presLayoutVars>
      </dgm:prSet>
      <dgm:spPr/>
      <dgm:t>
        <a:bodyPr/>
        <a:lstStyle/>
        <a:p>
          <a:endParaRPr lang="en-GB"/>
        </a:p>
      </dgm:t>
    </dgm:pt>
    <dgm:pt modelId="{E1220276-9A73-4C87-9756-885E3631C33B}" type="pres">
      <dgm:prSet presAssocID="{9E2A8768-149B-4D81-AEB1-3101F85139B7}" presName="accent_2" presStyleCnt="0"/>
      <dgm:spPr/>
    </dgm:pt>
    <dgm:pt modelId="{0CCE405A-43CF-4624-8DBC-058B05FA9E5A}" type="pres">
      <dgm:prSet presAssocID="{9E2A8768-149B-4D81-AEB1-3101F85139B7}" presName="accentRepeatNode" presStyleLbl="solidFgAcc1" presStyleIdx="1" presStyleCnt="3"/>
      <dgm:spPr/>
    </dgm:pt>
    <dgm:pt modelId="{80DE2734-6B1D-4F41-8C76-64EC9E5CCEE3}" type="pres">
      <dgm:prSet presAssocID="{1FF034D7-741C-4620-9BA0-3AB8778C089E}" presName="text_3" presStyleLbl="node1" presStyleIdx="2" presStyleCnt="3">
        <dgm:presLayoutVars>
          <dgm:bulletEnabled val="1"/>
        </dgm:presLayoutVars>
      </dgm:prSet>
      <dgm:spPr/>
      <dgm:t>
        <a:bodyPr/>
        <a:lstStyle/>
        <a:p>
          <a:endParaRPr lang="en-GB"/>
        </a:p>
      </dgm:t>
    </dgm:pt>
    <dgm:pt modelId="{F18010C8-B244-48B9-A30E-2E5D4E9B3447}" type="pres">
      <dgm:prSet presAssocID="{1FF034D7-741C-4620-9BA0-3AB8778C089E}" presName="accent_3" presStyleCnt="0"/>
      <dgm:spPr/>
    </dgm:pt>
    <dgm:pt modelId="{FCFC1D88-4BE7-45CF-837C-FE617EDA7F04}" type="pres">
      <dgm:prSet presAssocID="{1FF034D7-741C-4620-9BA0-3AB8778C089E}" presName="accentRepeatNode" presStyleLbl="solidFgAcc1" presStyleIdx="2" presStyleCnt="3"/>
      <dgm:spPr/>
    </dgm:pt>
  </dgm:ptLst>
  <dgm:cxnLst>
    <dgm:cxn modelId="{228BF06E-0D48-41B6-BC2E-7E2A35475BBB}" type="presOf" srcId="{1FF034D7-741C-4620-9BA0-3AB8778C089E}" destId="{80DE2734-6B1D-4F41-8C76-64EC9E5CCEE3}" srcOrd="0" destOrd="0" presId="urn:microsoft.com/office/officeart/2008/layout/VerticalCurvedList"/>
    <dgm:cxn modelId="{BA25E045-A2C3-4DF5-9471-599A3C5295BE}" srcId="{5917CF10-BD83-454F-ABFB-D0C12DC8F6A7}" destId="{1FF034D7-741C-4620-9BA0-3AB8778C089E}" srcOrd="2" destOrd="0" parTransId="{F873063F-1FF8-4CBF-98E3-E0689AC19DD2}" sibTransId="{436B8726-2380-47D2-AF25-15D531C1942F}"/>
    <dgm:cxn modelId="{5C45C6B0-C12A-4D7D-BD66-98E8C6D3F849}" type="presOf" srcId="{6D41585B-D942-4A10-B272-A519DEDC0438}" destId="{F1B41D1C-22C4-46A3-B0A5-80385988C75A}" srcOrd="0" destOrd="0" presId="urn:microsoft.com/office/officeart/2008/layout/VerticalCurvedList"/>
    <dgm:cxn modelId="{0BE48BCD-975A-49CA-B0EF-CA75881F1A94}" srcId="{5917CF10-BD83-454F-ABFB-D0C12DC8F6A7}" destId="{9E2A8768-149B-4D81-AEB1-3101F85139B7}" srcOrd="1" destOrd="0" parTransId="{20C546E9-A886-4A11-9C2C-9CE703ED1E5B}" sibTransId="{9AEF7F90-EBDC-4DE3-ADB7-163AC51D7E9E}"/>
    <dgm:cxn modelId="{B762FA02-767E-4DE7-A551-AD1FB79A8F2C}" srcId="{5917CF10-BD83-454F-ABFB-D0C12DC8F6A7}" destId="{6AE1370E-0339-41F4-B238-99E2A51EA4C6}" srcOrd="0" destOrd="0" parTransId="{62074D82-C87C-4C10-9B35-6DC6574715A3}" sibTransId="{6D41585B-D942-4A10-B272-A519DEDC0438}"/>
    <dgm:cxn modelId="{8149DE8A-59D3-4B63-B938-CCE517317F9A}" type="presOf" srcId="{5917CF10-BD83-454F-ABFB-D0C12DC8F6A7}" destId="{88F04B63-EDA6-4E8B-8437-4B1E289FCBFD}" srcOrd="0" destOrd="0" presId="urn:microsoft.com/office/officeart/2008/layout/VerticalCurvedList"/>
    <dgm:cxn modelId="{6442963A-02ED-4DA8-96B6-B18B1B5F599F}" type="presOf" srcId="{6AE1370E-0339-41F4-B238-99E2A51EA4C6}" destId="{C355D6A2-91A4-4F58-BCD7-3320D66BC9E4}" srcOrd="0" destOrd="0" presId="urn:microsoft.com/office/officeart/2008/layout/VerticalCurvedList"/>
    <dgm:cxn modelId="{71ACEA24-1743-4DD3-8139-51889E184B0D}" type="presOf" srcId="{9E2A8768-149B-4D81-AEB1-3101F85139B7}" destId="{FB233723-4346-4B4A-B6F9-04545EE9A6CA}" srcOrd="0" destOrd="0" presId="urn:microsoft.com/office/officeart/2008/layout/VerticalCurvedList"/>
    <dgm:cxn modelId="{ABC7D88C-216F-40A9-B756-0B0491CA9402}" type="presParOf" srcId="{88F04B63-EDA6-4E8B-8437-4B1E289FCBFD}" destId="{4C125463-D053-4720-9DB9-0E8A233FDFB2}" srcOrd="0" destOrd="0" presId="urn:microsoft.com/office/officeart/2008/layout/VerticalCurvedList"/>
    <dgm:cxn modelId="{D530EC30-E72A-49A0-8E13-650695CB8ABF}" type="presParOf" srcId="{4C125463-D053-4720-9DB9-0E8A233FDFB2}" destId="{51818EDD-9513-4D0F-8C59-554C9EEE5882}" srcOrd="0" destOrd="0" presId="urn:microsoft.com/office/officeart/2008/layout/VerticalCurvedList"/>
    <dgm:cxn modelId="{17FC00FE-EE4F-4EB5-8A02-9FC923DC49D1}" type="presParOf" srcId="{51818EDD-9513-4D0F-8C59-554C9EEE5882}" destId="{E358DE15-E2F9-49F1-A098-216150E0D812}" srcOrd="0" destOrd="0" presId="urn:microsoft.com/office/officeart/2008/layout/VerticalCurvedList"/>
    <dgm:cxn modelId="{5942FA6E-9D6C-402B-A486-D9CF32887C6F}" type="presParOf" srcId="{51818EDD-9513-4D0F-8C59-554C9EEE5882}" destId="{F1B41D1C-22C4-46A3-B0A5-80385988C75A}" srcOrd="1" destOrd="0" presId="urn:microsoft.com/office/officeart/2008/layout/VerticalCurvedList"/>
    <dgm:cxn modelId="{238FE8FE-084F-4D17-ABAC-09330A1F6567}" type="presParOf" srcId="{51818EDD-9513-4D0F-8C59-554C9EEE5882}" destId="{6E2EA3EF-EE0F-4BBD-93FF-A13165278036}" srcOrd="2" destOrd="0" presId="urn:microsoft.com/office/officeart/2008/layout/VerticalCurvedList"/>
    <dgm:cxn modelId="{CDCFA093-D0B8-439D-983A-AEA9B1D031B5}" type="presParOf" srcId="{51818EDD-9513-4D0F-8C59-554C9EEE5882}" destId="{8CAAC505-EBCA-4286-8C5D-DEE5BB58055C}" srcOrd="3" destOrd="0" presId="urn:microsoft.com/office/officeart/2008/layout/VerticalCurvedList"/>
    <dgm:cxn modelId="{089DE397-2FD5-48B2-8F67-EC45DFFD7813}" type="presParOf" srcId="{4C125463-D053-4720-9DB9-0E8A233FDFB2}" destId="{C355D6A2-91A4-4F58-BCD7-3320D66BC9E4}" srcOrd="1" destOrd="0" presId="urn:microsoft.com/office/officeart/2008/layout/VerticalCurvedList"/>
    <dgm:cxn modelId="{DE0B8027-2B34-4DEF-B049-379802C541B6}" type="presParOf" srcId="{4C125463-D053-4720-9DB9-0E8A233FDFB2}" destId="{EFAC2720-C96B-47EC-B2E3-FA5C840A408F}" srcOrd="2" destOrd="0" presId="urn:microsoft.com/office/officeart/2008/layout/VerticalCurvedList"/>
    <dgm:cxn modelId="{DA95CCF8-E904-4274-B5CA-984B7B176456}" type="presParOf" srcId="{EFAC2720-C96B-47EC-B2E3-FA5C840A408F}" destId="{958FF194-D5B5-48FE-BBAA-67D3D64A2D63}" srcOrd="0" destOrd="0" presId="urn:microsoft.com/office/officeart/2008/layout/VerticalCurvedList"/>
    <dgm:cxn modelId="{91CE04FF-3851-4019-A19C-84D82EC4C107}" type="presParOf" srcId="{4C125463-D053-4720-9DB9-0E8A233FDFB2}" destId="{FB233723-4346-4B4A-B6F9-04545EE9A6CA}" srcOrd="3" destOrd="0" presId="urn:microsoft.com/office/officeart/2008/layout/VerticalCurvedList"/>
    <dgm:cxn modelId="{19852291-7D25-431F-9F2A-E75ADD398628}" type="presParOf" srcId="{4C125463-D053-4720-9DB9-0E8A233FDFB2}" destId="{E1220276-9A73-4C87-9756-885E3631C33B}" srcOrd="4" destOrd="0" presId="urn:microsoft.com/office/officeart/2008/layout/VerticalCurvedList"/>
    <dgm:cxn modelId="{58AC2D0A-AA09-4701-93EB-4EE9F516C4AE}" type="presParOf" srcId="{E1220276-9A73-4C87-9756-885E3631C33B}" destId="{0CCE405A-43CF-4624-8DBC-058B05FA9E5A}" srcOrd="0" destOrd="0" presId="urn:microsoft.com/office/officeart/2008/layout/VerticalCurvedList"/>
    <dgm:cxn modelId="{0A0371FB-A21E-4945-81F6-DBFB3142EF6D}" type="presParOf" srcId="{4C125463-D053-4720-9DB9-0E8A233FDFB2}" destId="{80DE2734-6B1D-4F41-8C76-64EC9E5CCEE3}" srcOrd="5" destOrd="0" presId="urn:microsoft.com/office/officeart/2008/layout/VerticalCurvedList"/>
    <dgm:cxn modelId="{DBA1EC04-F213-4E02-A447-63D0D3C51C30}" type="presParOf" srcId="{4C125463-D053-4720-9DB9-0E8A233FDFB2}" destId="{F18010C8-B244-48B9-A30E-2E5D4E9B3447}" srcOrd="6" destOrd="0" presId="urn:microsoft.com/office/officeart/2008/layout/VerticalCurvedList"/>
    <dgm:cxn modelId="{8EFCBFEF-7861-4617-A31B-FB49B947DE3D}" type="presParOf" srcId="{F18010C8-B244-48B9-A30E-2E5D4E9B3447}" destId="{FCFC1D88-4BE7-45CF-837C-FE617EDA7F0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A18AA2-9C25-4E12-97F5-FAF598B6C7F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A735E457-8B50-462F-91F6-7F7C5738BEA0}">
      <dgm:prSet phldrT="[Text]"/>
      <dgm:spPr/>
      <dgm:t>
        <a:bodyPr/>
        <a:lstStyle/>
        <a:p>
          <a:r>
            <a:rPr lang="en-GB" dirty="0" smtClean="0"/>
            <a:t>Using knowledge of the learners stage of development to select appropriate learning opportunities to meet the individuals needs</a:t>
          </a:r>
        </a:p>
      </dgm:t>
    </dgm:pt>
    <dgm:pt modelId="{33C170A8-58F7-4E4E-BC7C-FCA829ED7D48}" type="parTrans" cxnId="{4A9962CF-A5A5-4420-BCFB-A51EC65C18A7}">
      <dgm:prSet/>
      <dgm:spPr/>
      <dgm:t>
        <a:bodyPr/>
        <a:lstStyle/>
        <a:p>
          <a:endParaRPr lang="en-GB"/>
        </a:p>
      </dgm:t>
    </dgm:pt>
    <dgm:pt modelId="{A71B9C91-EC63-46E3-B4F7-B55A9306953F}" type="sibTrans" cxnId="{4A9962CF-A5A5-4420-BCFB-A51EC65C18A7}">
      <dgm:prSet/>
      <dgm:spPr/>
      <dgm:t>
        <a:bodyPr/>
        <a:lstStyle/>
        <a:p>
          <a:endParaRPr lang="en-GB"/>
        </a:p>
      </dgm:t>
    </dgm:pt>
    <dgm:pt modelId="{0DC03A13-9469-4DDB-9DD7-B8EEF07FF033}">
      <dgm:prSet phldrT="[Text]"/>
      <dgm:spPr/>
      <dgm:t>
        <a:bodyPr/>
        <a:lstStyle/>
        <a:p>
          <a:r>
            <a:rPr lang="en-GB" dirty="0" smtClean="0"/>
            <a:t>Facilitating the selection of appropriate learning strategies to integrate learning from practice and academic experiences</a:t>
          </a:r>
          <a:endParaRPr lang="en-GB" dirty="0"/>
        </a:p>
      </dgm:t>
    </dgm:pt>
    <dgm:pt modelId="{37746F5F-2B93-4BDA-AAC0-DB9BC0D4D3B1}" type="parTrans" cxnId="{421208F5-36B3-4D44-BFDC-754F437D246A}">
      <dgm:prSet/>
      <dgm:spPr/>
      <dgm:t>
        <a:bodyPr/>
        <a:lstStyle/>
        <a:p>
          <a:endParaRPr lang="en-GB"/>
        </a:p>
      </dgm:t>
    </dgm:pt>
    <dgm:pt modelId="{7CFC7BD8-4185-4EB6-BCB3-AD409BC3DD0D}" type="sibTrans" cxnId="{421208F5-36B3-4D44-BFDC-754F437D246A}">
      <dgm:prSet/>
      <dgm:spPr/>
      <dgm:t>
        <a:bodyPr/>
        <a:lstStyle/>
        <a:p>
          <a:endParaRPr lang="en-GB"/>
        </a:p>
      </dgm:t>
    </dgm:pt>
    <dgm:pt modelId="{6FA14D49-D6AD-42EF-B07C-0223909C9A85}">
      <dgm:prSet phldrT="[Text]"/>
      <dgm:spPr/>
      <dgm:t>
        <a:bodyPr/>
        <a:lstStyle/>
        <a:p>
          <a:r>
            <a:rPr lang="en-GB" dirty="0" smtClean="0"/>
            <a:t>Supporting learners in critically reflecting on their learning experiences in order to enhance future learning</a:t>
          </a:r>
          <a:endParaRPr lang="en-GB" dirty="0"/>
        </a:p>
      </dgm:t>
    </dgm:pt>
    <dgm:pt modelId="{85C9F8C5-FBAD-4977-9128-A61306DAB53C}" type="parTrans" cxnId="{89DACCF6-2AB0-4D9F-ABDD-EBDCF7C689A4}">
      <dgm:prSet/>
      <dgm:spPr/>
      <dgm:t>
        <a:bodyPr/>
        <a:lstStyle/>
        <a:p>
          <a:endParaRPr lang="en-GB"/>
        </a:p>
      </dgm:t>
    </dgm:pt>
    <dgm:pt modelId="{3F084C8A-6DF3-4F02-BAAB-8882EAF30476}" type="sibTrans" cxnId="{89DACCF6-2AB0-4D9F-ABDD-EBDCF7C689A4}">
      <dgm:prSet/>
      <dgm:spPr/>
      <dgm:t>
        <a:bodyPr/>
        <a:lstStyle/>
        <a:p>
          <a:endParaRPr lang="en-GB"/>
        </a:p>
      </dgm:t>
    </dgm:pt>
    <dgm:pt modelId="{E9C2C0A6-6392-4E2E-AE58-D1D519F1A9B3}">
      <dgm:prSet/>
      <dgm:spPr/>
      <dgm:t>
        <a:bodyPr/>
        <a:lstStyle/>
        <a:p>
          <a:r>
            <a:rPr lang="en-GB" dirty="0" smtClean="0"/>
            <a:t>Identifying and applying research and evidence based practice to their area of practice</a:t>
          </a:r>
          <a:endParaRPr lang="en-GB" dirty="0"/>
        </a:p>
      </dgm:t>
    </dgm:pt>
    <dgm:pt modelId="{C4C12DD6-ED3A-44EA-9321-B53312454D3C}" type="parTrans" cxnId="{FCB53839-4267-41A2-B618-9FEC26E5CB5F}">
      <dgm:prSet/>
      <dgm:spPr/>
      <dgm:t>
        <a:bodyPr/>
        <a:lstStyle/>
        <a:p>
          <a:endParaRPr lang="en-GB"/>
        </a:p>
      </dgm:t>
    </dgm:pt>
    <dgm:pt modelId="{8933C818-D995-45D9-BFA9-BC0D4DA43B07}" type="sibTrans" cxnId="{FCB53839-4267-41A2-B618-9FEC26E5CB5F}">
      <dgm:prSet/>
      <dgm:spPr/>
      <dgm:t>
        <a:bodyPr/>
        <a:lstStyle/>
        <a:p>
          <a:endParaRPr lang="en-GB"/>
        </a:p>
      </dgm:t>
    </dgm:pt>
    <dgm:pt modelId="{407F1A97-7E8D-4591-ACAB-EED6F9E17F2E}">
      <dgm:prSet/>
      <dgm:spPr/>
      <dgm:t>
        <a:bodyPr/>
        <a:lstStyle/>
        <a:p>
          <a:r>
            <a:rPr lang="en-GB" dirty="0" smtClean="0"/>
            <a:t>Supporting learners in applying an evidence base to their own practice</a:t>
          </a:r>
          <a:endParaRPr lang="en-GB" dirty="0"/>
        </a:p>
      </dgm:t>
    </dgm:pt>
    <dgm:pt modelId="{82008693-06A9-4477-AA6A-87CF15E05039}" type="parTrans" cxnId="{386D9D59-8E6C-4990-BFF8-D5C71AD4731E}">
      <dgm:prSet/>
      <dgm:spPr/>
      <dgm:t>
        <a:bodyPr/>
        <a:lstStyle/>
        <a:p>
          <a:endParaRPr lang="en-GB"/>
        </a:p>
      </dgm:t>
    </dgm:pt>
    <dgm:pt modelId="{4C0AC72C-0F0D-4AC4-9C4C-E80760C7813B}" type="sibTrans" cxnId="{386D9D59-8E6C-4990-BFF8-D5C71AD4731E}">
      <dgm:prSet/>
      <dgm:spPr/>
      <dgm:t>
        <a:bodyPr/>
        <a:lstStyle/>
        <a:p>
          <a:endParaRPr lang="en-GB"/>
        </a:p>
      </dgm:t>
    </dgm:pt>
    <dgm:pt modelId="{F9572861-F194-4082-AA97-69F3CFAFBD48}" type="pres">
      <dgm:prSet presAssocID="{A3A18AA2-9C25-4E12-97F5-FAF598B6C7FD}" presName="Name0" presStyleCnt="0">
        <dgm:presLayoutVars>
          <dgm:chMax val="7"/>
          <dgm:chPref val="7"/>
          <dgm:dir/>
        </dgm:presLayoutVars>
      </dgm:prSet>
      <dgm:spPr/>
      <dgm:t>
        <a:bodyPr/>
        <a:lstStyle/>
        <a:p>
          <a:endParaRPr lang="en-GB"/>
        </a:p>
      </dgm:t>
    </dgm:pt>
    <dgm:pt modelId="{BE9DCD69-DD20-4E25-B8E7-F66D00B7C80D}" type="pres">
      <dgm:prSet presAssocID="{A3A18AA2-9C25-4E12-97F5-FAF598B6C7FD}" presName="Name1" presStyleCnt="0"/>
      <dgm:spPr/>
    </dgm:pt>
    <dgm:pt modelId="{C758671C-C6C3-4CBF-9D7B-720A5779FB97}" type="pres">
      <dgm:prSet presAssocID="{A3A18AA2-9C25-4E12-97F5-FAF598B6C7FD}" presName="cycle" presStyleCnt="0"/>
      <dgm:spPr/>
    </dgm:pt>
    <dgm:pt modelId="{38707191-F77D-495E-818E-F1026E377448}" type="pres">
      <dgm:prSet presAssocID="{A3A18AA2-9C25-4E12-97F5-FAF598B6C7FD}" presName="srcNode" presStyleLbl="node1" presStyleIdx="0" presStyleCnt="5"/>
      <dgm:spPr/>
    </dgm:pt>
    <dgm:pt modelId="{70C1665E-31AB-4321-AB16-7C62DF328F06}" type="pres">
      <dgm:prSet presAssocID="{A3A18AA2-9C25-4E12-97F5-FAF598B6C7FD}" presName="conn" presStyleLbl="parChTrans1D2" presStyleIdx="0" presStyleCnt="1"/>
      <dgm:spPr/>
      <dgm:t>
        <a:bodyPr/>
        <a:lstStyle/>
        <a:p>
          <a:endParaRPr lang="en-GB"/>
        </a:p>
      </dgm:t>
    </dgm:pt>
    <dgm:pt modelId="{6CAF95BA-EBF7-4CD4-A953-E08F45F66219}" type="pres">
      <dgm:prSet presAssocID="{A3A18AA2-9C25-4E12-97F5-FAF598B6C7FD}" presName="extraNode" presStyleLbl="node1" presStyleIdx="0" presStyleCnt="5"/>
      <dgm:spPr/>
    </dgm:pt>
    <dgm:pt modelId="{A3DE5AAA-4EFB-4C0B-96C5-3C025B9AF32F}" type="pres">
      <dgm:prSet presAssocID="{A3A18AA2-9C25-4E12-97F5-FAF598B6C7FD}" presName="dstNode" presStyleLbl="node1" presStyleIdx="0" presStyleCnt="5"/>
      <dgm:spPr/>
    </dgm:pt>
    <dgm:pt modelId="{5DB48D6A-0994-461D-B5F7-99B735FF2B2D}" type="pres">
      <dgm:prSet presAssocID="{A735E457-8B50-462F-91F6-7F7C5738BEA0}" presName="text_1" presStyleLbl="node1" presStyleIdx="0" presStyleCnt="5">
        <dgm:presLayoutVars>
          <dgm:bulletEnabled val="1"/>
        </dgm:presLayoutVars>
      </dgm:prSet>
      <dgm:spPr/>
      <dgm:t>
        <a:bodyPr/>
        <a:lstStyle/>
        <a:p>
          <a:endParaRPr lang="en-GB"/>
        </a:p>
      </dgm:t>
    </dgm:pt>
    <dgm:pt modelId="{14CF5B08-CD0F-4ACA-B740-772BBEB7BB78}" type="pres">
      <dgm:prSet presAssocID="{A735E457-8B50-462F-91F6-7F7C5738BEA0}" presName="accent_1" presStyleCnt="0"/>
      <dgm:spPr/>
    </dgm:pt>
    <dgm:pt modelId="{BCF0193C-F6AA-4098-BA45-C6E9E8DD8570}" type="pres">
      <dgm:prSet presAssocID="{A735E457-8B50-462F-91F6-7F7C5738BEA0}" presName="accentRepeatNode" presStyleLbl="solidFgAcc1" presStyleIdx="0" presStyleCnt="5"/>
      <dgm:spPr/>
    </dgm:pt>
    <dgm:pt modelId="{98660621-0CB6-4734-99AC-284206984056}" type="pres">
      <dgm:prSet presAssocID="{0DC03A13-9469-4DDB-9DD7-B8EEF07FF033}" presName="text_2" presStyleLbl="node1" presStyleIdx="1" presStyleCnt="5">
        <dgm:presLayoutVars>
          <dgm:bulletEnabled val="1"/>
        </dgm:presLayoutVars>
      </dgm:prSet>
      <dgm:spPr/>
      <dgm:t>
        <a:bodyPr/>
        <a:lstStyle/>
        <a:p>
          <a:endParaRPr lang="en-GB"/>
        </a:p>
      </dgm:t>
    </dgm:pt>
    <dgm:pt modelId="{0CD14037-C15D-4154-807C-F2860C2272CF}" type="pres">
      <dgm:prSet presAssocID="{0DC03A13-9469-4DDB-9DD7-B8EEF07FF033}" presName="accent_2" presStyleCnt="0"/>
      <dgm:spPr/>
    </dgm:pt>
    <dgm:pt modelId="{0E15CD1C-93D3-4258-A82D-B0526E6438D8}" type="pres">
      <dgm:prSet presAssocID="{0DC03A13-9469-4DDB-9DD7-B8EEF07FF033}" presName="accentRepeatNode" presStyleLbl="solidFgAcc1" presStyleIdx="1" presStyleCnt="5"/>
      <dgm:spPr/>
    </dgm:pt>
    <dgm:pt modelId="{2C1D1B7E-D2DA-4768-9884-A6DB6847A236}" type="pres">
      <dgm:prSet presAssocID="{6FA14D49-D6AD-42EF-B07C-0223909C9A85}" presName="text_3" presStyleLbl="node1" presStyleIdx="2" presStyleCnt="5">
        <dgm:presLayoutVars>
          <dgm:bulletEnabled val="1"/>
        </dgm:presLayoutVars>
      </dgm:prSet>
      <dgm:spPr/>
      <dgm:t>
        <a:bodyPr/>
        <a:lstStyle/>
        <a:p>
          <a:endParaRPr lang="en-GB"/>
        </a:p>
      </dgm:t>
    </dgm:pt>
    <dgm:pt modelId="{10BA0CA8-981A-4B97-A334-99A4D2BAAF17}" type="pres">
      <dgm:prSet presAssocID="{6FA14D49-D6AD-42EF-B07C-0223909C9A85}" presName="accent_3" presStyleCnt="0"/>
      <dgm:spPr/>
    </dgm:pt>
    <dgm:pt modelId="{C1D365A0-29A9-4242-83EA-FAF38C643861}" type="pres">
      <dgm:prSet presAssocID="{6FA14D49-D6AD-42EF-B07C-0223909C9A85}" presName="accentRepeatNode" presStyleLbl="solidFgAcc1" presStyleIdx="2" presStyleCnt="5"/>
      <dgm:spPr/>
    </dgm:pt>
    <dgm:pt modelId="{AF1EC108-EDE5-432E-91E4-2986911BD3B0}" type="pres">
      <dgm:prSet presAssocID="{E9C2C0A6-6392-4E2E-AE58-D1D519F1A9B3}" presName="text_4" presStyleLbl="node1" presStyleIdx="3" presStyleCnt="5">
        <dgm:presLayoutVars>
          <dgm:bulletEnabled val="1"/>
        </dgm:presLayoutVars>
      </dgm:prSet>
      <dgm:spPr/>
      <dgm:t>
        <a:bodyPr/>
        <a:lstStyle/>
        <a:p>
          <a:endParaRPr lang="en-GB"/>
        </a:p>
      </dgm:t>
    </dgm:pt>
    <dgm:pt modelId="{7B955AFF-A993-4DD2-AC16-867807952659}" type="pres">
      <dgm:prSet presAssocID="{E9C2C0A6-6392-4E2E-AE58-D1D519F1A9B3}" presName="accent_4" presStyleCnt="0"/>
      <dgm:spPr/>
    </dgm:pt>
    <dgm:pt modelId="{FA088B03-6320-467E-9FDC-1D0ED835F4D2}" type="pres">
      <dgm:prSet presAssocID="{E9C2C0A6-6392-4E2E-AE58-D1D519F1A9B3}" presName="accentRepeatNode" presStyleLbl="solidFgAcc1" presStyleIdx="3" presStyleCnt="5"/>
      <dgm:spPr/>
    </dgm:pt>
    <dgm:pt modelId="{FFE25D01-387F-41F3-9D79-D11BFC5B8507}" type="pres">
      <dgm:prSet presAssocID="{407F1A97-7E8D-4591-ACAB-EED6F9E17F2E}" presName="text_5" presStyleLbl="node1" presStyleIdx="4" presStyleCnt="5">
        <dgm:presLayoutVars>
          <dgm:bulletEnabled val="1"/>
        </dgm:presLayoutVars>
      </dgm:prSet>
      <dgm:spPr/>
      <dgm:t>
        <a:bodyPr/>
        <a:lstStyle/>
        <a:p>
          <a:endParaRPr lang="en-GB"/>
        </a:p>
      </dgm:t>
    </dgm:pt>
    <dgm:pt modelId="{18B0C245-8378-4913-AAAD-7C66621AEAF3}" type="pres">
      <dgm:prSet presAssocID="{407F1A97-7E8D-4591-ACAB-EED6F9E17F2E}" presName="accent_5" presStyleCnt="0"/>
      <dgm:spPr/>
    </dgm:pt>
    <dgm:pt modelId="{D35BDDA3-5508-4D86-995D-5D54A01898E8}" type="pres">
      <dgm:prSet presAssocID="{407F1A97-7E8D-4591-ACAB-EED6F9E17F2E}" presName="accentRepeatNode" presStyleLbl="solidFgAcc1" presStyleIdx="4" presStyleCnt="5"/>
      <dgm:spPr/>
    </dgm:pt>
  </dgm:ptLst>
  <dgm:cxnLst>
    <dgm:cxn modelId="{89DACCF6-2AB0-4D9F-ABDD-EBDCF7C689A4}" srcId="{A3A18AA2-9C25-4E12-97F5-FAF598B6C7FD}" destId="{6FA14D49-D6AD-42EF-B07C-0223909C9A85}" srcOrd="2" destOrd="0" parTransId="{85C9F8C5-FBAD-4977-9128-A61306DAB53C}" sibTransId="{3F084C8A-6DF3-4F02-BAAB-8882EAF30476}"/>
    <dgm:cxn modelId="{8913DC5B-0D62-4E7E-9494-A43AB5B80A40}" type="presOf" srcId="{A71B9C91-EC63-46E3-B4F7-B55A9306953F}" destId="{70C1665E-31AB-4321-AB16-7C62DF328F06}" srcOrd="0" destOrd="0" presId="urn:microsoft.com/office/officeart/2008/layout/VerticalCurvedList"/>
    <dgm:cxn modelId="{BFE694E6-1036-479C-B23A-33EEF14E9661}" type="presOf" srcId="{A735E457-8B50-462F-91F6-7F7C5738BEA0}" destId="{5DB48D6A-0994-461D-B5F7-99B735FF2B2D}" srcOrd="0" destOrd="0" presId="urn:microsoft.com/office/officeart/2008/layout/VerticalCurvedList"/>
    <dgm:cxn modelId="{386D9D59-8E6C-4990-BFF8-D5C71AD4731E}" srcId="{A3A18AA2-9C25-4E12-97F5-FAF598B6C7FD}" destId="{407F1A97-7E8D-4591-ACAB-EED6F9E17F2E}" srcOrd="4" destOrd="0" parTransId="{82008693-06A9-4477-AA6A-87CF15E05039}" sibTransId="{4C0AC72C-0F0D-4AC4-9C4C-E80760C7813B}"/>
    <dgm:cxn modelId="{BFD38B25-2230-4691-B770-C9938F302937}" type="presOf" srcId="{407F1A97-7E8D-4591-ACAB-EED6F9E17F2E}" destId="{FFE25D01-387F-41F3-9D79-D11BFC5B8507}" srcOrd="0" destOrd="0" presId="urn:microsoft.com/office/officeart/2008/layout/VerticalCurvedList"/>
    <dgm:cxn modelId="{65ABCD7E-4CB1-4EA7-A008-CBB3C8BCB530}" type="presOf" srcId="{0DC03A13-9469-4DDB-9DD7-B8EEF07FF033}" destId="{98660621-0CB6-4734-99AC-284206984056}" srcOrd="0" destOrd="0" presId="urn:microsoft.com/office/officeart/2008/layout/VerticalCurvedList"/>
    <dgm:cxn modelId="{FCB53839-4267-41A2-B618-9FEC26E5CB5F}" srcId="{A3A18AA2-9C25-4E12-97F5-FAF598B6C7FD}" destId="{E9C2C0A6-6392-4E2E-AE58-D1D519F1A9B3}" srcOrd="3" destOrd="0" parTransId="{C4C12DD6-ED3A-44EA-9321-B53312454D3C}" sibTransId="{8933C818-D995-45D9-BFA9-BC0D4DA43B07}"/>
    <dgm:cxn modelId="{4D5D6808-FB88-4901-B464-BAACF5C7BFE8}" type="presOf" srcId="{6FA14D49-D6AD-42EF-B07C-0223909C9A85}" destId="{2C1D1B7E-D2DA-4768-9884-A6DB6847A236}" srcOrd="0" destOrd="0" presId="urn:microsoft.com/office/officeart/2008/layout/VerticalCurvedList"/>
    <dgm:cxn modelId="{421208F5-36B3-4D44-BFDC-754F437D246A}" srcId="{A3A18AA2-9C25-4E12-97F5-FAF598B6C7FD}" destId="{0DC03A13-9469-4DDB-9DD7-B8EEF07FF033}" srcOrd="1" destOrd="0" parTransId="{37746F5F-2B93-4BDA-AAC0-DB9BC0D4D3B1}" sibTransId="{7CFC7BD8-4185-4EB6-BCB3-AD409BC3DD0D}"/>
    <dgm:cxn modelId="{4A9962CF-A5A5-4420-BCFB-A51EC65C18A7}" srcId="{A3A18AA2-9C25-4E12-97F5-FAF598B6C7FD}" destId="{A735E457-8B50-462F-91F6-7F7C5738BEA0}" srcOrd="0" destOrd="0" parTransId="{33C170A8-58F7-4E4E-BC7C-FCA829ED7D48}" sibTransId="{A71B9C91-EC63-46E3-B4F7-B55A9306953F}"/>
    <dgm:cxn modelId="{130D5837-FA1D-40A9-A7E2-B4D7C7A5CFF3}" type="presOf" srcId="{A3A18AA2-9C25-4E12-97F5-FAF598B6C7FD}" destId="{F9572861-F194-4082-AA97-69F3CFAFBD48}" srcOrd="0" destOrd="0" presId="urn:microsoft.com/office/officeart/2008/layout/VerticalCurvedList"/>
    <dgm:cxn modelId="{38C0A8E1-AB15-42FD-80DF-D44FA8241BA3}" type="presOf" srcId="{E9C2C0A6-6392-4E2E-AE58-D1D519F1A9B3}" destId="{AF1EC108-EDE5-432E-91E4-2986911BD3B0}" srcOrd="0" destOrd="0" presId="urn:microsoft.com/office/officeart/2008/layout/VerticalCurvedList"/>
    <dgm:cxn modelId="{B2C77609-C4E8-4CFB-B1B5-002D583A09BD}" type="presParOf" srcId="{F9572861-F194-4082-AA97-69F3CFAFBD48}" destId="{BE9DCD69-DD20-4E25-B8E7-F66D00B7C80D}" srcOrd="0" destOrd="0" presId="urn:microsoft.com/office/officeart/2008/layout/VerticalCurvedList"/>
    <dgm:cxn modelId="{3380E346-D723-4142-9285-E6EA846A8023}" type="presParOf" srcId="{BE9DCD69-DD20-4E25-B8E7-F66D00B7C80D}" destId="{C758671C-C6C3-4CBF-9D7B-720A5779FB97}" srcOrd="0" destOrd="0" presId="urn:microsoft.com/office/officeart/2008/layout/VerticalCurvedList"/>
    <dgm:cxn modelId="{C9D4FD63-BB48-496A-A8C0-D6FF2601F84A}" type="presParOf" srcId="{C758671C-C6C3-4CBF-9D7B-720A5779FB97}" destId="{38707191-F77D-495E-818E-F1026E377448}" srcOrd="0" destOrd="0" presId="urn:microsoft.com/office/officeart/2008/layout/VerticalCurvedList"/>
    <dgm:cxn modelId="{E4937E16-AAE2-4C3E-AD9D-ECFB930A69B1}" type="presParOf" srcId="{C758671C-C6C3-4CBF-9D7B-720A5779FB97}" destId="{70C1665E-31AB-4321-AB16-7C62DF328F06}" srcOrd="1" destOrd="0" presId="urn:microsoft.com/office/officeart/2008/layout/VerticalCurvedList"/>
    <dgm:cxn modelId="{F320EFFD-330E-4515-ABC4-400A9984E399}" type="presParOf" srcId="{C758671C-C6C3-4CBF-9D7B-720A5779FB97}" destId="{6CAF95BA-EBF7-4CD4-A953-E08F45F66219}" srcOrd="2" destOrd="0" presId="urn:microsoft.com/office/officeart/2008/layout/VerticalCurvedList"/>
    <dgm:cxn modelId="{C45AE3B4-B859-4463-A651-A8775BD312CD}" type="presParOf" srcId="{C758671C-C6C3-4CBF-9D7B-720A5779FB97}" destId="{A3DE5AAA-4EFB-4C0B-96C5-3C025B9AF32F}" srcOrd="3" destOrd="0" presId="urn:microsoft.com/office/officeart/2008/layout/VerticalCurvedList"/>
    <dgm:cxn modelId="{864F22C6-344D-4530-95CE-DDD758A1BE7C}" type="presParOf" srcId="{BE9DCD69-DD20-4E25-B8E7-F66D00B7C80D}" destId="{5DB48D6A-0994-461D-B5F7-99B735FF2B2D}" srcOrd="1" destOrd="0" presId="urn:microsoft.com/office/officeart/2008/layout/VerticalCurvedList"/>
    <dgm:cxn modelId="{723E0B2F-2A76-4597-84EB-615FAF07351F}" type="presParOf" srcId="{BE9DCD69-DD20-4E25-B8E7-F66D00B7C80D}" destId="{14CF5B08-CD0F-4ACA-B740-772BBEB7BB78}" srcOrd="2" destOrd="0" presId="urn:microsoft.com/office/officeart/2008/layout/VerticalCurvedList"/>
    <dgm:cxn modelId="{3F7145AF-9CC6-4E59-BE35-609125635706}" type="presParOf" srcId="{14CF5B08-CD0F-4ACA-B740-772BBEB7BB78}" destId="{BCF0193C-F6AA-4098-BA45-C6E9E8DD8570}" srcOrd="0" destOrd="0" presId="urn:microsoft.com/office/officeart/2008/layout/VerticalCurvedList"/>
    <dgm:cxn modelId="{D2D71266-3208-4FC4-B470-3E24872C732A}" type="presParOf" srcId="{BE9DCD69-DD20-4E25-B8E7-F66D00B7C80D}" destId="{98660621-0CB6-4734-99AC-284206984056}" srcOrd="3" destOrd="0" presId="urn:microsoft.com/office/officeart/2008/layout/VerticalCurvedList"/>
    <dgm:cxn modelId="{CBED4192-FB11-444A-B939-1A550B95951C}" type="presParOf" srcId="{BE9DCD69-DD20-4E25-B8E7-F66D00B7C80D}" destId="{0CD14037-C15D-4154-807C-F2860C2272CF}" srcOrd="4" destOrd="0" presId="urn:microsoft.com/office/officeart/2008/layout/VerticalCurvedList"/>
    <dgm:cxn modelId="{95C60083-7819-436B-B92B-DE0983343FAE}" type="presParOf" srcId="{0CD14037-C15D-4154-807C-F2860C2272CF}" destId="{0E15CD1C-93D3-4258-A82D-B0526E6438D8}" srcOrd="0" destOrd="0" presId="urn:microsoft.com/office/officeart/2008/layout/VerticalCurvedList"/>
    <dgm:cxn modelId="{8EE6C143-6718-4C00-9690-E7D2CE26441A}" type="presParOf" srcId="{BE9DCD69-DD20-4E25-B8E7-F66D00B7C80D}" destId="{2C1D1B7E-D2DA-4768-9884-A6DB6847A236}" srcOrd="5" destOrd="0" presId="urn:microsoft.com/office/officeart/2008/layout/VerticalCurvedList"/>
    <dgm:cxn modelId="{F333A316-575C-4D40-9836-D180BFD4A06D}" type="presParOf" srcId="{BE9DCD69-DD20-4E25-B8E7-F66D00B7C80D}" destId="{10BA0CA8-981A-4B97-A334-99A4D2BAAF17}" srcOrd="6" destOrd="0" presId="urn:microsoft.com/office/officeart/2008/layout/VerticalCurvedList"/>
    <dgm:cxn modelId="{FF27B97B-1B2C-40EC-A6D1-E3B6985EEA85}" type="presParOf" srcId="{10BA0CA8-981A-4B97-A334-99A4D2BAAF17}" destId="{C1D365A0-29A9-4242-83EA-FAF38C643861}" srcOrd="0" destOrd="0" presId="urn:microsoft.com/office/officeart/2008/layout/VerticalCurvedList"/>
    <dgm:cxn modelId="{F4D8BF0E-EB4F-4FA4-8F26-61B5C7A635E8}" type="presParOf" srcId="{BE9DCD69-DD20-4E25-B8E7-F66D00B7C80D}" destId="{AF1EC108-EDE5-432E-91E4-2986911BD3B0}" srcOrd="7" destOrd="0" presId="urn:microsoft.com/office/officeart/2008/layout/VerticalCurvedList"/>
    <dgm:cxn modelId="{D33B073F-8B47-4903-8003-F1584D8C15A6}" type="presParOf" srcId="{BE9DCD69-DD20-4E25-B8E7-F66D00B7C80D}" destId="{7B955AFF-A993-4DD2-AC16-867807952659}" srcOrd="8" destOrd="0" presId="urn:microsoft.com/office/officeart/2008/layout/VerticalCurvedList"/>
    <dgm:cxn modelId="{0CF9B6D1-69A7-402B-8924-57FBB10680BF}" type="presParOf" srcId="{7B955AFF-A993-4DD2-AC16-867807952659}" destId="{FA088B03-6320-467E-9FDC-1D0ED835F4D2}" srcOrd="0" destOrd="0" presId="urn:microsoft.com/office/officeart/2008/layout/VerticalCurvedList"/>
    <dgm:cxn modelId="{A104045C-B86A-4743-946F-2FAD6B2F3DE9}" type="presParOf" srcId="{BE9DCD69-DD20-4E25-B8E7-F66D00B7C80D}" destId="{FFE25D01-387F-41F3-9D79-D11BFC5B8507}" srcOrd="9" destOrd="0" presId="urn:microsoft.com/office/officeart/2008/layout/VerticalCurvedList"/>
    <dgm:cxn modelId="{D9E7DD0C-63A7-4867-A8BB-F84D246CAEAA}" type="presParOf" srcId="{BE9DCD69-DD20-4E25-B8E7-F66D00B7C80D}" destId="{18B0C245-8378-4913-AAAD-7C66621AEAF3}" srcOrd="10" destOrd="0" presId="urn:microsoft.com/office/officeart/2008/layout/VerticalCurvedList"/>
    <dgm:cxn modelId="{9D6AC057-9CE4-48FB-A180-D1A89EC34E75}" type="presParOf" srcId="{18B0C245-8378-4913-AAAD-7C66621AEAF3}" destId="{D35BDDA3-5508-4D86-995D-5D54A01898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ACCD99-29E0-45EB-B74D-97F32285495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5F948207-BB1E-46C8-B01F-41D84818AC03}">
      <dgm:prSet phldrT="[Text]"/>
      <dgm:spPr/>
      <dgm:t>
        <a:bodyPr/>
        <a:lstStyle/>
        <a:p>
          <a:r>
            <a:rPr lang="en-GB" dirty="0" smtClean="0"/>
            <a:t>Planning a series of learning experiences that will meet learners defined learning needs</a:t>
          </a:r>
          <a:endParaRPr lang="en-GB" dirty="0"/>
        </a:p>
      </dgm:t>
    </dgm:pt>
    <dgm:pt modelId="{38E5BE89-387D-46AF-B2DD-E8D63A757675}" type="parTrans" cxnId="{E8CB2039-1D1B-45BD-AF4B-64F01957A06F}">
      <dgm:prSet/>
      <dgm:spPr/>
      <dgm:t>
        <a:bodyPr/>
        <a:lstStyle/>
        <a:p>
          <a:endParaRPr lang="en-GB"/>
        </a:p>
      </dgm:t>
    </dgm:pt>
    <dgm:pt modelId="{24BE540E-BA1B-4D6E-9BA4-1F59C4308545}" type="sibTrans" cxnId="{E8CB2039-1D1B-45BD-AF4B-64F01957A06F}">
      <dgm:prSet/>
      <dgm:spPr/>
      <dgm:t>
        <a:bodyPr/>
        <a:lstStyle/>
        <a:p>
          <a:endParaRPr lang="en-GB"/>
        </a:p>
      </dgm:t>
    </dgm:pt>
    <dgm:pt modelId="{C9806398-691B-4F14-85B3-6E437700F26A}">
      <dgm:prSet phldrT="[Text]"/>
      <dgm:spPr/>
      <dgm:t>
        <a:bodyPr/>
        <a:lstStyle/>
        <a:p>
          <a:r>
            <a:rPr lang="en-GB" dirty="0" smtClean="0"/>
            <a:t>Acting as an advocate for learners to support them accessing learning opportunities that meet their individual needs</a:t>
          </a:r>
          <a:endParaRPr lang="en-GB" dirty="0"/>
        </a:p>
      </dgm:t>
    </dgm:pt>
    <dgm:pt modelId="{C016B16D-0563-41F7-B153-7D64AA0212FD}" type="parTrans" cxnId="{A5D5BE08-8821-4BC1-980C-CAC0E293F386}">
      <dgm:prSet/>
      <dgm:spPr/>
      <dgm:t>
        <a:bodyPr/>
        <a:lstStyle/>
        <a:p>
          <a:endParaRPr lang="en-GB"/>
        </a:p>
      </dgm:t>
    </dgm:pt>
    <dgm:pt modelId="{579FF684-B805-4025-9385-428B99DA1426}" type="sibTrans" cxnId="{A5D5BE08-8821-4BC1-980C-CAC0E293F386}">
      <dgm:prSet/>
      <dgm:spPr/>
      <dgm:t>
        <a:bodyPr/>
        <a:lstStyle/>
        <a:p>
          <a:endParaRPr lang="en-GB"/>
        </a:p>
      </dgm:t>
    </dgm:pt>
    <dgm:pt modelId="{3BD6B8CD-96DD-474E-93E1-BC7C465F0883}">
      <dgm:prSet phldrT="[Text]"/>
      <dgm:spPr/>
      <dgm:t>
        <a:bodyPr/>
        <a:lstStyle/>
        <a:p>
          <a:r>
            <a:rPr lang="en-GB" dirty="0" smtClean="0"/>
            <a:t>Prioritise work to accommodate support of learners within their practice roles</a:t>
          </a:r>
          <a:endParaRPr lang="en-GB" dirty="0"/>
        </a:p>
      </dgm:t>
    </dgm:pt>
    <dgm:pt modelId="{D8468522-0574-42BA-8E68-FDE9DB85E26F}" type="parTrans" cxnId="{C890DCF5-10C0-41CA-8C98-5ED304CF0E74}">
      <dgm:prSet/>
      <dgm:spPr/>
      <dgm:t>
        <a:bodyPr/>
        <a:lstStyle/>
        <a:p>
          <a:endParaRPr lang="en-GB"/>
        </a:p>
      </dgm:t>
    </dgm:pt>
    <dgm:pt modelId="{9F05D79E-BE91-4222-8191-81E4F1523426}" type="sibTrans" cxnId="{C890DCF5-10C0-41CA-8C98-5ED304CF0E74}">
      <dgm:prSet/>
      <dgm:spPr/>
      <dgm:t>
        <a:bodyPr/>
        <a:lstStyle/>
        <a:p>
          <a:endParaRPr lang="en-GB"/>
        </a:p>
      </dgm:t>
    </dgm:pt>
    <dgm:pt modelId="{FCCCC5F0-90C2-49F8-82DE-780086CAF552}">
      <dgm:prSet/>
      <dgm:spPr/>
      <dgm:t>
        <a:bodyPr/>
        <a:lstStyle/>
        <a:p>
          <a:r>
            <a:rPr lang="en-GB" dirty="0" smtClean="0"/>
            <a:t>Provide feedback about the effectiveness of learning and assessing in practice</a:t>
          </a:r>
          <a:endParaRPr lang="en-GB" dirty="0"/>
        </a:p>
      </dgm:t>
    </dgm:pt>
    <dgm:pt modelId="{F76AB072-8D63-4BC2-B389-F4115DB7AB03}" type="parTrans" cxnId="{4F366BC5-8178-4AE1-A571-D3DDDE01E156}">
      <dgm:prSet/>
      <dgm:spPr/>
      <dgm:t>
        <a:bodyPr/>
        <a:lstStyle/>
        <a:p>
          <a:endParaRPr lang="en-GB"/>
        </a:p>
      </dgm:t>
    </dgm:pt>
    <dgm:pt modelId="{F7D96078-2D56-4D43-8560-2F6E22699E62}" type="sibTrans" cxnId="{4F366BC5-8178-4AE1-A571-D3DDDE01E156}">
      <dgm:prSet/>
      <dgm:spPr/>
      <dgm:t>
        <a:bodyPr/>
        <a:lstStyle/>
        <a:p>
          <a:endParaRPr lang="en-GB"/>
        </a:p>
      </dgm:t>
    </dgm:pt>
    <dgm:pt modelId="{AFDEDCE9-5986-4EF4-B6AF-74221241344B}" type="pres">
      <dgm:prSet presAssocID="{05ACCD99-29E0-45EB-B74D-97F322854951}" presName="Name0" presStyleCnt="0">
        <dgm:presLayoutVars>
          <dgm:chMax val="7"/>
          <dgm:chPref val="7"/>
          <dgm:dir/>
        </dgm:presLayoutVars>
      </dgm:prSet>
      <dgm:spPr/>
      <dgm:t>
        <a:bodyPr/>
        <a:lstStyle/>
        <a:p>
          <a:endParaRPr lang="en-GB"/>
        </a:p>
      </dgm:t>
    </dgm:pt>
    <dgm:pt modelId="{41C8D535-7ABB-4375-B2EC-124E806EC86D}" type="pres">
      <dgm:prSet presAssocID="{05ACCD99-29E0-45EB-B74D-97F322854951}" presName="Name1" presStyleCnt="0"/>
      <dgm:spPr/>
    </dgm:pt>
    <dgm:pt modelId="{D0650136-E677-4EDE-9171-E5B84FE0A03D}" type="pres">
      <dgm:prSet presAssocID="{05ACCD99-29E0-45EB-B74D-97F322854951}" presName="cycle" presStyleCnt="0"/>
      <dgm:spPr/>
    </dgm:pt>
    <dgm:pt modelId="{2025499B-DFCD-4371-B390-BC524C91EB9E}" type="pres">
      <dgm:prSet presAssocID="{05ACCD99-29E0-45EB-B74D-97F322854951}" presName="srcNode" presStyleLbl="node1" presStyleIdx="0" presStyleCnt="4"/>
      <dgm:spPr/>
    </dgm:pt>
    <dgm:pt modelId="{3B42EECB-D452-4DC6-B80C-7C8851F30124}" type="pres">
      <dgm:prSet presAssocID="{05ACCD99-29E0-45EB-B74D-97F322854951}" presName="conn" presStyleLbl="parChTrans1D2" presStyleIdx="0" presStyleCnt="1"/>
      <dgm:spPr/>
      <dgm:t>
        <a:bodyPr/>
        <a:lstStyle/>
        <a:p>
          <a:endParaRPr lang="en-GB"/>
        </a:p>
      </dgm:t>
    </dgm:pt>
    <dgm:pt modelId="{9CA5ED97-57A4-4255-B1C6-B225D1B5C127}" type="pres">
      <dgm:prSet presAssocID="{05ACCD99-29E0-45EB-B74D-97F322854951}" presName="extraNode" presStyleLbl="node1" presStyleIdx="0" presStyleCnt="4"/>
      <dgm:spPr/>
    </dgm:pt>
    <dgm:pt modelId="{9C440A3B-AABB-46E1-8C0C-3029EA6396F6}" type="pres">
      <dgm:prSet presAssocID="{05ACCD99-29E0-45EB-B74D-97F322854951}" presName="dstNode" presStyleLbl="node1" presStyleIdx="0" presStyleCnt="4"/>
      <dgm:spPr/>
    </dgm:pt>
    <dgm:pt modelId="{B7288235-F829-4D5D-BFDC-C01F3FEFFFEB}" type="pres">
      <dgm:prSet presAssocID="{5F948207-BB1E-46C8-B01F-41D84818AC03}" presName="text_1" presStyleLbl="node1" presStyleIdx="0" presStyleCnt="4">
        <dgm:presLayoutVars>
          <dgm:bulletEnabled val="1"/>
        </dgm:presLayoutVars>
      </dgm:prSet>
      <dgm:spPr/>
      <dgm:t>
        <a:bodyPr/>
        <a:lstStyle/>
        <a:p>
          <a:endParaRPr lang="en-GB"/>
        </a:p>
      </dgm:t>
    </dgm:pt>
    <dgm:pt modelId="{D99823A9-6A9B-4499-BAC8-71ADF58F2871}" type="pres">
      <dgm:prSet presAssocID="{5F948207-BB1E-46C8-B01F-41D84818AC03}" presName="accent_1" presStyleCnt="0"/>
      <dgm:spPr/>
    </dgm:pt>
    <dgm:pt modelId="{B22344DB-199D-44B4-A313-EEB42422198B}" type="pres">
      <dgm:prSet presAssocID="{5F948207-BB1E-46C8-B01F-41D84818AC03}" presName="accentRepeatNode" presStyleLbl="solidFgAcc1" presStyleIdx="0" presStyleCnt="4"/>
      <dgm:spPr/>
    </dgm:pt>
    <dgm:pt modelId="{0046F39A-2EC0-43FB-8B23-C9BD7929C381}" type="pres">
      <dgm:prSet presAssocID="{C9806398-691B-4F14-85B3-6E437700F26A}" presName="text_2" presStyleLbl="node1" presStyleIdx="1" presStyleCnt="4">
        <dgm:presLayoutVars>
          <dgm:bulletEnabled val="1"/>
        </dgm:presLayoutVars>
      </dgm:prSet>
      <dgm:spPr/>
      <dgm:t>
        <a:bodyPr/>
        <a:lstStyle/>
        <a:p>
          <a:endParaRPr lang="en-GB"/>
        </a:p>
      </dgm:t>
    </dgm:pt>
    <dgm:pt modelId="{3AA05D58-443F-4F12-A5BA-D51E055451A3}" type="pres">
      <dgm:prSet presAssocID="{C9806398-691B-4F14-85B3-6E437700F26A}" presName="accent_2" presStyleCnt="0"/>
      <dgm:spPr/>
    </dgm:pt>
    <dgm:pt modelId="{49097BD4-5A7C-4C72-B3E1-8FF5C07BF9A7}" type="pres">
      <dgm:prSet presAssocID="{C9806398-691B-4F14-85B3-6E437700F26A}" presName="accentRepeatNode" presStyleLbl="solidFgAcc1" presStyleIdx="1" presStyleCnt="4"/>
      <dgm:spPr/>
    </dgm:pt>
    <dgm:pt modelId="{EEA5C254-29F6-48EC-B920-2E247B179F5C}" type="pres">
      <dgm:prSet presAssocID="{3BD6B8CD-96DD-474E-93E1-BC7C465F0883}" presName="text_3" presStyleLbl="node1" presStyleIdx="2" presStyleCnt="4">
        <dgm:presLayoutVars>
          <dgm:bulletEnabled val="1"/>
        </dgm:presLayoutVars>
      </dgm:prSet>
      <dgm:spPr/>
      <dgm:t>
        <a:bodyPr/>
        <a:lstStyle/>
        <a:p>
          <a:endParaRPr lang="en-GB"/>
        </a:p>
      </dgm:t>
    </dgm:pt>
    <dgm:pt modelId="{F9CC33B5-AC93-4FDF-BEA8-80F5956E2076}" type="pres">
      <dgm:prSet presAssocID="{3BD6B8CD-96DD-474E-93E1-BC7C465F0883}" presName="accent_3" presStyleCnt="0"/>
      <dgm:spPr/>
    </dgm:pt>
    <dgm:pt modelId="{CAC93C44-0664-4E9C-9A7E-A97D3E7A529C}" type="pres">
      <dgm:prSet presAssocID="{3BD6B8CD-96DD-474E-93E1-BC7C465F0883}" presName="accentRepeatNode" presStyleLbl="solidFgAcc1" presStyleIdx="2" presStyleCnt="4"/>
      <dgm:spPr/>
    </dgm:pt>
    <dgm:pt modelId="{49D9862A-29ED-4FAF-94D8-34D892FCDA87}" type="pres">
      <dgm:prSet presAssocID="{FCCCC5F0-90C2-49F8-82DE-780086CAF552}" presName="text_4" presStyleLbl="node1" presStyleIdx="3" presStyleCnt="4">
        <dgm:presLayoutVars>
          <dgm:bulletEnabled val="1"/>
        </dgm:presLayoutVars>
      </dgm:prSet>
      <dgm:spPr/>
      <dgm:t>
        <a:bodyPr/>
        <a:lstStyle/>
        <a:p>
          <a:endParaRPr lang="en-GB"/>
        </a:p>
      </dgm:t>
    </dgm:pt>
    <dgm:pt modelId="{8C5102A3-C227-4F1D-B72C-439A6F781023}" type="pres">
      <dgm:prSet presAssocID="{FCCCC5F0-90C2-49F8-82DE-780086CAF552}" presName="accent_4" presStyleCnt="0"/>
      <dgm:spPr/>
    </dgm:pt>
    <dgm:pt modelId="{18F24159-2A69-4B75-9407-D1E687F7E998}" type="pres">
      <dgm:prSet presAssocID="{FCCCC5F0-90C2-49F8-82DE-780086CAF552}" presName="accentRepeatNode" presStyleLbl="solidFgAcc1" presStyleIdx="3" presStyleCnt="4"/>
      <dgm:spPr/>
    </dgm:pt>
  </dgm:ptLst>
  <dgm:cxnLst>
    <dgm:cxn modelId="{73F14895-B975-4A49-A91B-88E7A1725DB1}" type="presOf" srcId="{3BD6B8CD-96DD-474E-93E1-BC7C465F0883}" destId="{EEA5C254-29F6-48EC-B920-2E247B179F5C}" srcOrd="0" destOrd="0" presId="urn:microsoft.com/office/officeart/2008/layout/VerticalCurvedList"/>
    <dgm:cxn modelId="{948B2345-4BF1-49EF-9E3F-621743A0F56E}" type="presOf" srcId="{05ACCD99-29E0-45EB-B74D-97F322854951}" destId="{AFDEDCE9-5986-4EF4-B6AF-74221241344B}" srcOrd="0" destOrd="0" presId="urn:microsoft.com/office/officeart/2008/layout/VerticalCurvedList"/>
    <dgm:cxn modelId="{D34DF8D9-6576-409D-911C-7978A55DDD5A}" type="presOf" srcId="{5F948207-BB1E-46C8-B01F-41D84818AC03}" destId="{B7288235-F829-4D5D-BFDC-C01F3FEFFFEB}" srcOrd="0" destOrd="0" presId="urn:microsoft.com/office/officeart/2008/layout/VerticalCurvedList"/>
    <dgm:cxn modelId="{A5D5BE08-8821-4BC1-980C-CAC0E293F386}" srcId="{05ACCD99-29E0-45EB-B74D-97F322854951}" destId="{C9806398-691B-4F14-85B3-6E437700F26A}" srcOrd="1" destOrd="0" parTransId="{C016B16D-0563-41F7-B153-7D64AA0212FD}" sibTransId="{579FF684-B805-4025-9385-428B99DA1426}"/>
    <dgm:cxn modelId="{AAB25CA6-AEBF-46A3-A797-A2704231CA2A}" type="presOf" srcId="{FCCCC5F0-90C2-49F8-82DE-780086CAF552}" destId="{49D9862A-29ED-4FAF-94D8-34D892FCDA87}" srcOrd="0" destOrd="0" presId="urn:microsoft.com/office/officeart/2008/layout/VerticalCurvedList"/>
    <dgm:cxn modelId="{E8CB2039-1D1B-45BD-AF4B-64F01957A06F}" srcId="{05ACCD99-29E0-45EB-B74D-97F322854951}" destId="{5F948207-BB1E-46C8-B01F-41D84818AC03}" srcOrd="0" destOrd="0" parTransId="{38E5BE89-387D-46AF-B2DD-E8D63A757675}" sibTransId="{24BE540E-BA1B-4D6E-9BA4-1F59C4308545}"/>
    <dgm:cxn modelId="{C890DCF5-10C0-41CA-8C98-5ED304CF0E74}" srcId="{05ACCD99-29E0-45EB-B74D-97F322854951}" destId="{3BD6B8CD-96DD-474E-93E1-BC7C465F0883}" srcOrd="2" destOrd="0" parTransId="{D8468522-0574-42BA-8E68-FDE9DB85E26F}" sibTransId="{9F05D79E-BE91-4222-8191-81E4F1523426}"/>
    <dgm:cxn modelId="{12385858-4A38-4392-BC98-606948AE82CB}" type="presOf" srcId="{24BE540E-BA1B-4D6E-9BA4-1F59C4308545}" destId="{3B42EECB-D452-4DC6-B80C-7C8851F30124}" srcOrd="0" destOrd="0" presId="urn:microsoft.com/office/officeart/2008/layout/VerticalCurvedList"/>
    <dgm:cxn modelId="{B0DC9C3C-69CB-4D29-8CD2-5D7BAB2D2107}" type="presOf" srcId="{C9806398-691B-4F14-85B3-6E437700F26A}" destId="{0046F39A-2EC0-43FB-8B23-C9BD7929C381}" srcOrd="0" destOrd="0" presId="urn:microsoft.com/office/officeart/2008/layout/VerticalCurvedList"/>
    <dgm:cxn modelId="{4F366BC5-8178-4AE1-A571-D3DDDE01E156}" srcId="{05ACCD99-29E0-45EB-B74D-97F322854951}" destId="{FCCCC5F0-90C2-49F8-82DE-780086CAF552}" srcOrd="3" destOrd="0" parTransId="{F76AB072-8D63-4BC2-B389-F4115DB7AB03}" sibTransId="{F7D96078-2D56-4D43-8560-2F6E22699E62}"/>
    <dgm:cxn modelId="{41437F06-B170-44BF-8DDC-BC0B4907D3E2}" type="presParOf" srcId="{AFDEDCE9-5986-4EF4-B6AF-74221241344B}" destId="{41C8D535-7ABB-4375-B2EC-124E806EC86D}" srcOrd="0" destOrd="0" presId="urn:microsoft.com/office/officeart/2008/layout/VerticalCurvedList"/>
    <dgm:cxn modelId="{74AA8CEF-FB17-47E2-82CE-737542071705}" type="presParOf" srcId="{41C8D535-7ABB-4375-B2EC-124E806EC86D}" destId="{D0650136-E677-4EDE-9171-E5B84FE0A03D}" srcOrd="0" destOrd="0" presId="urn:microsoft.com/office/officeart/2008/layout/VerticalCurvedList"/>
    <dgm:cxn modelId="{5911BB6D-F7BB-46AE-BF96-D064F66851FC}" type="presParOf" srcId="{D0650136-E677-4EDE-9171-E5B84FE0A03D}" destId="{2025499B-DFCD-4371-B390-BC524C91EB9E}" srcOrd="0" destOrd="0" presId="urn:microsoft.com/office/officeart/2008/layout/VerticalCurvedList"/>
    <dgm:cxn modelId="{23A989E3-475D-4B9F-8B11-90C950AC345E}" type="presParOf" srcId="{D0650136-E677-4EDE-9171-E5B84FE0A03D}" destId="{3B42EECB-D452-4DC6-B80C-7C8851F30124}" srcOrd="1" destOrd="0" presId="urn:microsoft.com/office/officeart/2008/layout/VerticalCurvedList"/>
    <dgm:cxn modelId="{100FF542-9367-47A2-BA39-E7B2CFFFF0F1}" type="presParOf" srcId="{D0650136-E677-4EDE-9171-E5B84FE0A03D}" destId="{9CA5ED97-57A4-4255-B1C6-B225D1B5C127}" srcOrd="2" destOrd="0" presId="urn:microsoft.com/office/officeart/2008/layout/VerticalCurvedList"/>
    <dgm:cxn modelId="{2905EA23-C768-4DD7-A5E4-9052D728E030}" type="presParOf" srcId="{D0650136-E677-4EDE-9171-E5B84FE0A03D}" destId="{9C440A3B-AABB-46E1-8C0C-3029EA6396F6}" srcOrd="3" destOrd="0" presId="urn:microsoft.com/office/officeart/2008/layout/VerticalCurvedList"/>
    <dgm:cxn modelId="{1BC62A71-B8D1-408E-B87B-5516403C5CA0}" type="presParOf" srcId="{41C8D535-7ABB-4375-B2EC-124E806EC86D}" destId="{B7288235-F829-4D5D-BFDC-C01F3FEFFFEB}" srcOrd="1" destOrd="0" presId="urn:microsoft.com/office/officeart/2008/layout/VerticalCurvedList"/>
    <dgm:cxn modelId="{F849D0DB-32B5-4AFB-BCFB-30F10C41BE1F}" type="presParOf" srcId="{41C8D535-7ABB-4375-B2EC-124E806EC86D}" destId="{D99823A9-6A9B-4499-BAC8-71ADF58F2871}" srcOrd="2" destOrd="0" presId="urn:microsoft.com/office/officeart/2008/layout/VerticalCurvedList"/>
    <dgm:cxn modelId="{77D7C115-EA2C-437D-9E4B-32CDF5D5952A}" type="presParOf" srcId="{D99823A9-6A9B-4499-BAC8-71ADF58F2871}" destId="{B22344DB-199D-44B4-A313-EEB42422198B}" srcOrd="0" destOrd="0" presId="urn:microsoft.com/office/officeart/2008/layout/VerticalCurvedList"/>
    <dgm:cxn modelId="{E2DCB607-ADB6-4DBA-8027-A3A049A7FE8A}" type="presParOf" srcId="{41C8D535-7ABB-4375-B2EC-124E806EC86D}" destId="{0046F39A-2EC0-43FB-8B23-C9BD7929C381}" srcOrd="3" destOrd="0" presId="urn:microsoft.com/office/officeart/2008/layout/VerticalCurvedList"/>
    <dgm:cxn modelId="{FCF52A63-30D3-41E7-BEB7-D4411D9166C5}" type="presParOf" srcId="{41C8D535-7ABB-4375-B2EC-124E806EC86D}" destId="{3AA05D58-443F-4F12-A5BA-D51E055451A3}" srcOrd="4" destOrd="0" presId="urn:microsoft.com/office/officeart/2008/layout/VerticalCurvedList"/>
    <dgm:cxn modelId="{90487326-1DD8-43EF-89A4-611DC0194ABA}" type="presParOf" srcId="{3AA05D58-443F-4F12-A5BA-D51E055451A3}" destId="{49097BD4-5A7C-4C72-B3E1-8FF5C07BF9A7}" srcOrd="0" destOrd="0" presId="urn:microsoft.com/office/officeart/2008/layout/VerticalCurvedList"/>
    <dgm:cxn modelId="{B66E4EEA-927D-4843-B52A-1545CC3EEC1F}" type="presParOf" srcId="{41C8D535-7ABB-4375-B2EC-124E806EC86D}" destId="{EEA5C254-29F6-48EC-B920-2E247B179F5C}" srcOrd="5" destOrd="0" presId="urn:microsoft.com/office/officeart/2008/layout/VerticalCurvedList"/>
    <dgm:cxn modelId="{8DD81C93-7252-4B3F-A0D3-4F593598E417}" type="presParOf" srcId="{41C8D535-7ABB-4375-B2EC-124E806EC86D}" destId="{F9CC33B5-AC93-4FDF-BEA8-80F5956E2076}" srcOrd="6" destOrd="0" presId="urn:microsoft.com/office/officeart/2008/layout/VerticalCurvedList"/>
    <dgm:cxn modelId="{394A25C5-AF2A-4B9A-ABE4-C717A829E71A}" type="presParOf" srcId="{F9CC33B5-AC93-4FDF-BEA8-80F5956E2076}" destId="{CAC93C44-0664-4E9C-9A7E-A97D3E7A529C}" srcOrd="0" destOrd="0" presId="urn:microsoft.com/office/officeart/2008/layout/VerticalCurvedList"/>
    <dgm:cxn modelId="{A8FEFB47-7BE5-4CC9-9BDA-F3BB715B7D04}" type="presParOf" srcId="{41C8D535-7ABB-4375-B2EC-124E806EC86D}" destId="{49D9862A-29ED-4FAF-94D8-34D892FCDA87}" srcOrd="7" destOrd="0" presId="urn:microsoft.com/office/officeart/2008/layout/VerticalCurvedList"/>
    <dgm:cxn modelId="{C0F3F781-DBD5-4491-9C9B-79DFD82467ED}" type="presParOf" srcId="{41C8D535-7ABB-4375-B2EC-124E806EC86D}" destId="{8C5102A3-C227-4F1D-B72C-439A6F781023}" srcOrd="8" destOrd="0" presId="urn:microsoft.com/office/officeart/2008/layout/VerticalCurvedList"/>
    <dgm:cxn modelId="{839DC424-349D-4A3E-99F8-0F3256173400}" type="presParOf" srcId="{8C5102A3-C227-4F1D-B72C-439A6F781023}" destId="{18F24159-2A69-4B75-9407-D1E687F7E99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0F4C14-6A54-49A6-804E-A71586A0C1ED}" type="datetimeFigureOut">
              <a:rPr lang="en-GB" smtClean="0"/>
              <a:t>06/09/2017</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82AC1C8-FF40-4339-84E5-2C577DE9F3AC}" type="slidenum">
              <a:rPr lang="en-GB" smtClean="0"/>
              <a:t>‹#›</a:t>
            </a:fld>
            <a:endParaRPr lang="en-GB" dirty="0"/>
          </a:p>
        </p:txBody>
      </p:sp>
    </p:spTree>
    <p:extLst>
      <p:ext uri="{BB962C8B-B14F-4D97-AF65-F5344CB8AC3E}">
        <p14:creationId xmlns:p14="http://schemas.microsoft.com/office/powerpoint/2010/main" val="95112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799005-DB7D-48A0-A76F-EA343EEC3AD7}" type="datetimeFigureOut">
              <a:rPr lang="en-GB" smtClean="0"/>
              <a:t>06/09/2017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707A9-EC23-4136-A797-CC2B11361F98}" type="slidenum">
              <a:rPr lang="en-GB" smtClean="0"/>
              <a:t>‹#›</a:t>
            </a:fld>
            <a:endParaRPr lang="en-GB" dirty="0"/>
          </a:p>
        </p:txBody>
      </p:sp>
    </p:spTree>
    <p:extLst>
      <p:ext uri="{BB962C8B-B14F-4D97-AF65-F5344CB8AC3E}">
        <p14:creationId xmlns:p14="http://schemas.microsoft.com/office/powerpoint/2010/main" val="160013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Query this slide as they no longer complete academic competencies it is step 2 &amp; 3 </a:t>
            </a:r>
            <a:endParaRPr lang="en-GB" dirty="0"/>
          </a:p>
        </p:txBody>
      </p:sp>
      <p:sp>
        <p:nvSpPr>
          <p:cNvPr id="4" name="Slide Number Placeholder 3"/>
          <p:cNvSpPr>
            <a:spLocks noGrp="1"/>
          </p:cNvSpPr>
          <p:nvPr>
            <p:ph type="sldNum" sz="quarter" idx="10"/>
          </p:nvPr>
        </p:nvSpPr>
        <p:spPr/>
        <p:txBody>
          <a:bodyPr/>
          <a:lstStyle/>
          <a:p>
            <a:fld id="{F7F707A9-EC23-4136-A797-CC2B11361F98}" type="slidenum">
              <a:rPr lang="en-GB" smtClean="0"/>
              <a:t>12</a:t>
            </a:fld>
            <a:endParaRPr lang="en-GB" dirty="0"/>
          </a:p>
        </p:txBody>
      </p:sp>
    </p:spTree>
    <p:extLst>
      <p:ext uri="{BB962C8B-B14F-4D97-AF65-F5344CB8AC3E}">
        <p14:creationId xmlns:p14="http://schemas.microsoft.com/office/powerpoint/2010/main" val="3581153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400" dirty="0" smtClean="0">
                <a:latin typeface="Calibri" pitchFamily="34" charset="0"/>
              </a:rPr>
              <a:t>Local Organisations and HEI’s/Providers of acute care courses may use their discretion as to whether </a:t>
            </a:r>
            <a:r>
              <a:rPr lang="en-GB" sz="2400" b="1" dirty="0" smtClean="0">
                <a:latin typeface="Calibri" pitchFamily="34" charset="0"/>
              </a:rPr>
              <a:t>Step 1</a:t>
            </a:r>
            <a:r>
              <a:rPr lang="en-GB" sz="2400" dirty="0" smtClean="0">
                <a:latin typeface="Calibri" pitchFamily="34" charset="0"/>
              </a:rPr>
              <a:t> competencies are relevant and transferable to Level 1 enhanced care areas and/or Critical Care Outreach teams.</a:t>
            </a:r>
          </a:p>
          <a:p>
            <a:endParaRPr lang="en-GB" dirty="0"/>
          </a:p>
        </p:txBody>
      </p:sp>
      <p:sp>
        <p:nvSpPr>
          <p:cNvPr id="4" name="Slide Number Placeholder 3"/>
          <p:cNvSpPr>
            <a:spLocks noGrp="1"/>
          </p:cNvSpPr>
          <p:nvPr>
            <p:ph type="sldNum" sz="quarter" idx="10"/>
          </p:nvPr>
        </p:nvSpPr>
        <p:spPr/>
        <p:txBody>
          <a:bodyPr/>
          <a:lstStyle/>
          <a:p>
            <a:fld id="{F7F707A9-EC23-4136-A797-CC2B11361F98}" type="slidenum">
              <a:rPr lang="en-GB" smtClean="0"/>
              <a:t>13</a:t>
            </a:fld>
            <a:endParaRPr lang="en-GB" dirty="0"/>
          </a:p>
        </p:txBody>
      </p:sp>
    </p:spTree>
    <p:extLst>
      <p:ext uri="{BB962C8B-B14F-4D97-AF65-F5344CB8AC3E}">
        <p14:creationId xmlns:p14="http://schemas.microsoft.com/office/powerpoint/2010/main" val="331898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Learning contract –</a:t>
            </a:r>
          </a:p>
          <a:p>
            <a:r>
              <a:rPr lang="en-GB" altLang="en-US" smtClean="0"/>
              <a:t>Required between the individual learner, lead assessor and unit manager before undertaking the programme</a:t>
            </a:r>
          </a:p>
          <a:p>
            <a:r>
              <a:rPr lang="en-GB" altLang="en-US" smtClean="0"/>
              <a:t>Designated practice educator –</a:t>
            </a:r>
          </a:p>
          <a:p>
            <a:r>
              <a:rPr lang="en-GB" altLang="en-US" smtClean="0"/>
              <a:t>Designated practice educator to support implementation of competencies and lead in development</a:t>
            </a:r>
          </a:p>
          <a:p>
            <a:r>
              <a:rPr lang="en-GB" altLang="en-US" smtClean="0"/>
              <a:t>Supernumerary study time – </a:t>
            </a:r>
          </a:p>
          <a:p>
            <a:r>
              <a:rPr lang="en-GB" altLang="en-US" smtClean="0"/>
              <a:t>Minimum 4-6 weeks and protected study time for formal educational programmes</a:t>
            </a:r>
          </a:p>
          <a:p>
            <a:r>
              <a:rPr lang="en-GB" altLang="en-US" smtClean="0"/>
              <a:t>Learner and mentor clinical time –</a:t>
            </a:r>
          </a:p>
          <a:p>
            <a:r>
              <a:rPr lang="en-GB" altLang="en-US" smtClean="0"/>
              <a:t>Facilitate 40% of learners clinical practice house mentor / assessor / practice educator / or delegated other</a:t>
            </a:r>
          </a:p>
          <a:p>
            <a:r>
              <a:rPr lang="en-GB" altLang="en-US" smtClean="0"/>
              <a:t>Creative environment for learning –</a:t>
            </a:r>
          </a:p>
          <a:p>
            <a:r>
              <a:rPr lang="en-GB" altLang="en-US" smtClean="0"/>
              <a:t>Provide a range of learning experiences, involving patients, professional team members</a:t>
            </a:r>
          </a:p>
          <a:p>
            <a:r>
              <a:rPr lang="en-GB" altLang="en-US" smtClean="0"/>
              <a:t>Clinical placement – </a:t>
            </a:r>
          </a:p>
          <a:p>
            <a:r>
              <a:rPr lang="en-GB" altLang="en-US" smtClean="0"/>
              <a:t>Provide clinical placements to facilitate learner development and achievement of clinical outcomes</a:t>
            </a:r>
          </a:p>
          <a:p>
            <a:r>
              <a:rPr lang="en-GB" altLang="en-US" smtClean="0"/>
              <a:t>Mentor and assessor quality assurance – </a:t>
            </a:r>
          </a:p>
          <a:p>
            <a:r>
              <a:rPr lang="en-GB" altLang="en-US" smtClean="0"/>
              <a:t>Regulation and quality assurance of mentors to ensure validity and transferability of the assessment process</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C104D11-960D-4452-B396-65548EE5FB5A}" type="slidenum">
              <a:rPr lang="en-GB" altLang="en-US"/>
              <a:pPr>
                <a:spcBef>
                  <a:spcPct val="0"/>
                </a:spcBef>
              </a:pPr>
              <a:t>18</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Calibri" pitchFamily="34" charset="0"/>
              </a:rPr>
              <a:t>Learning Contract </a:t>
            </a:r>
            <a:r>
              <a:rPr lang="en-GB" sz="1200" dirty="0" smtClean="0">
                <a:latin typeface="Calibri" pitchFamily="34" charset="0"/>
              </a:rPr>
              <a:t>A learning contract is required between the individual learner, lead assessor and unit manager before undertaking the competency programme</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Calibri" pitchFamily="34" charset="0"/>
              </a:rPr>
              <a:t>Designated Practice Educator</a:t>
            </a:r>
            <a:r>
              <a:rPr lang="en-GB" sz="1200" b="1" i="1" dirty="0" smtClean="0">
                <a:latin typeface="Calibri" pitchFamily="34" charset="0"/>
              </a:rPr>
              <a:t> </a:t>
            </a:r>
            <a:r>
              <a:rPr lang="en-GB" sz="1200" dirty="0" smtClean="0">
                <a:latin typeface="Calibri" pitchFamily="34" charset="0"/>
              </a:rPr>
              <a:t>A designated critical care Practice Educator (or equivalent) is required to support the implementation of the competencies in practice and lead in the development and implementation of the adopted critical care education strategy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Calibri" pitchFamily="34" charset="0"/>
              </a:rPr>
              <a:t>Supernumerary Study Time</a:t>
            </a:r>
            <a:r>
              <a:rPr lang="en-GB" sz="1200" dirty="0" smtClean="0">
                <a:latin typeface="Calibri" pitchFamily="34" charset="0"/>
              </a:rPr>
              <a:t> Provide a minimum supernumerary period of 6-8 weeks for newly appointed registered nurses and support protected study leave for formal educational programmes, as and when required</a:t>
            </a:r>
          </a:p>
          <a:p>
            <a:endParaRPr lang="en-GB" dirty="0"/>
          </a:p>
        </p:txBody>
      </p:sp>
      <p:sp>
        <p:nvSpPr>
          <p:cNvPr id="4" name="Slide Number Placeholder 3"/>
          <p:cNvSpPr>
            <a:spLocks noGrp="1"/>
          </p:cNvSpPr>
          <p:nvPr>
            <p:ph type="sldNum" sz="quarter" idx="10"/>
          </p:nvPr>
        </p:nvSpPr>
        <p:spPr/>
        <p:txBody>
          <a:bodyPr/>
          <a:lstStyle/>
          <a:p>
            <a:fld id="{F7F707A9-EC23-4136-A797-CC2B11361F98}" type="slidenum">
              <a:rPr lang="en-GB" smtClean="0"/>
              <a:t>19</a:t>
            </a:fld>
            <a:endParaRPr lang="en-GB" dirty="0"/>
          </a:p>
        </p:txBody>
      </p:sp>
    </p:spTree>
    <p:extLst>
      <p:ext uri="{BB962C8B-B14F-4D97-AF65-F5344CB8AC3E}">
        <p14:creationId xmlns:p14="http://schemas.microsoft.com/office/powerpoint/2010/main" val="2928104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Calibri" pitchFamily="34" charset="0"/>
              </a:rPr>
              <a:t>Learner and Mentor Clinical Time</a:t>
            </a:r>
            <a:r>
              <a:rPr lang="en-GB" b="1" i="1" dirty="0" smtClean="0">
                <a:latin typeface="Calibri" pitchFamily="34" charset="0"/>
              </a:rPr>
              <a:t> </a:t>
            </a:r>
            <a:r>
              <a:rPr lang="en-GB" dirty="0" smtClean="0">
                <a:latin typeface="Calibri" pitchFamily="34" charset="0"/>
              </a:rPr>
              <a:t>Facilitate a minimum of 40% of learners’ clinical practice hours with their mentor/assessor/Practice Educator, or other designated appropriate other</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Calibri" pitchFamily="34" charset="0"/>
              </a:rPr>
              <a:t>A creative environment for learning</a:t>
            </a:r>
            <a:r>
              <a:rPr lang="en-US" dirty="0" smtClean="0">
                <a:latin typeface="Calibri" pitchFamily="34" charset="0"/>
              </a:rPr>
              <a:t>   Provide a range of learning experiences, involving patients, clients and professional team members to meet the defined learning needs of the workforce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Calibri" pitchFamily="34" charset="0"/>
              </a:rPr>
              <a:t>Clinical Placement</a:t>
            </a:r>
            <a:r>
              <a:rPr lang="en-GB" b="1" i="1" dirty="0" smtClean="0">
                <a:latin typeface="Calibri" pitchFamily="34" charset="0"/>
              </a:rPr>
              <a:t> </a:t>
            </a:r>
            <a:r>
              <a:rPr lang="en-GB" dirty="0" smtClean="0">
                <a:latin typeface="Calibri" pitchFamily="34" charset="0"/>
              </a:rPr>
              <a:t>Provide and/or support clinical placements to facilitate learner development and achievement of clinical outcomes and core/essential competency requirements</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latin typeface="Calibri" pitchFamily="34" charset="0"/>
              </a:rPr>
              <a:t>Mentors and Assessors</a:t>
            </a:r>
            <a:r>
              <a:rPr lang="en-GB" dirty="0" smtClean="0">
                <a:latin typeface="Calibri" pitchFamily="34" charset="0"/>
              </a:rPr>
              <a:t> </a:t>
            </a:r>
            <a:r>
              <a:rPr lang="en-GB" b="1" dirty="0" smtClean="0">
                <a:latin typeface="Calibri" pitchFamily="34" charset="0"/>
              </a:rPr>
              <a:t>Quality Assurance</a:t>
            </a:r>
            <a:r>
              <a:rPr lang="en-GB" dirty="0" smtClean="0">
                <a:latin typeface="Calibri" pitchFamily="34" charset="0"/>
              </a:rPr>
              <a:t> Regulation and quality assurance of mentors and assessors should be undertaken by local organisations, HEI’s and critical care Practice Educators, to ensure validity and transferability of the nurses’ competency</a:t>
            </a:r>
            <a:endParaRPr lang="en-GB" dirty="0" smtClean="0"/>
          </a:p>
          <a:p>
            <a:endParaRPr lang="en-GB" dirty="0"/>
          </a:p>
        </p:txBody>
      </p:sp>
      <p:sp>
        <p:nvSpPr>
          <p:cNvPr id="4" name="Slide Number Placeholder 3"/>
          <p:cNvSpPr>
            <a:spLocks noGrp="1"/>
          </p:cNvSpPr>
          <p:nvPr>
            <p:ph type="sldNum" sz="quarter" idx="10"/>
          </p:nvPr>
        </p:nvSpPr>
        <p:spPr/>
        <p:txBody>
          <a:bodyPr/>
          <a:lstStyle/>
          <a:p>
            <a:fld id="{F7F707A9-EC23-4136-A797-CC2B11361F98}" type="slidenum">
              <a:rPr lang="en-GB" smtClean="0"/>
              <a:t>20</a:t>
            </a:fld>
            <a:endParaRPr lang="en-GB" dirty="0"/>
          </a:p>
        </p:txBody>
      </p:sp>
    </p:spTree>
    <p:extLst>
      <p:ext uri="{BB962C8B-B14F-4D97-AF65-F5344CB8AC3E}">
        <p14:creationId xmlns:p14="http://schemas.microsoft.com/office/powerpoint/2010/main" val="169438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latin typeface="Calibri" pitchFamily="34" charset="0"/>
              </a:rPr>
              <a:t>Mentor / Assessor Responsibilities</a:t>
            </a:r>
          </a:p>
          <a:p>
            <a:endParaRPr lang="en-GB" dirty="0" smtClean="0"/>
          </a:p>
          <a:p>
            <a:r>
              <a:rPr lang="en-GB" sz="1200" dirty="0" smtClean="0">
                <a:latin typeface="Calibri" pitchFamily="34" charset="0"/>
              </a:rPr>
              <a:t>Demonstrate a breadth of understanding in assessment strategies and the ability to contribute to the total assessment process as part of the teaching team</a:t>
            </a:r>
          </a:p>
          <a:p>
            <a:r>
              <a:rPr lang="en-GB" sz="1200" dirty="0" smtClean="0">
                <a:latin typeface="Calibri" pitchFamily="34" charset="0"/>
              </a:rPr>
              <a:t>Provide constructive feedback to learners and assist them in identifying future learning needs and actions</a:t>
            </a:r>
          </a:p>
          <a:p>
            <a:r>
              <a:rPr lang="en-GB" sz="1200" dirty="0" smtClean="0">
                <a:latin typeface="Calibri" pitchFamily="34" charset="0"/>
              </a:rPr>
              <a:t>Identify failing learners so that they may enhance their performance and capabilities for safe and effective practice or be able to understand their failure and the implications of this for their future</a:t>
            </a:r>
          </a:p>
          <a:p>
            <a:r>
              <a:rPr lang="en-GB" sz="1200" dirty="0" smtClean="0">
                <a:latin typeface="Calibri" pitchFamily="34" charset="0"/>
              </a:rPr>
              <a:t>Accountable for confirming that learners have met, or not met, the critical care competency statements and are capable of safe and effective practice at the relevant level</a:t>
            </a:r>
          </a:p>
          <a:p>
            <a:r>
              <a:rPr lang="en-GB" sz="1200" dirty="0" smtClean="0">
                <a:latin typeface="Calibri" pitchFamily="34" charset="0"/>
              </a:rPr>
              <a:t>Demonstrate a working knowledge of current educational programmes, practice assessment strategies and relevant changes in education and practice for the learner they are assessing</a:t>
            </a:r>
          </a:p>
          <a:p>
            <a:r>
              <a:rPr lang="en-GB" sz="1200" dirty="0" smtClean="0">
                <a:latin typeface="Calibri" pitchFamily="34" charset="0"/>
              </a:rPr>
              <a:t>Demonstration of an in depth understanding of their accountability for the decision they make to pass or fail a learner when assessing competency </a:t>
            </a:r>
          </a:p>
          <a:p>
            <a:endParaRPr lang="en-GB" dirty="0" smtClean="0"/>
          </a:p>
          <a:p>
            <a:pPr marL="274320" indent="-274320">
              <a:buNone/>
              <a:defRPr/>
            </a:pPr>
            <a:endParaRPr lang="en-GB" sz="1200" b="1" dirty="0" smtClean="0">
              <a:latin typeface="Calibri" pitchFamily="34" charset="0"/>
            </a:endParaRPr>
          </a:p>
          <a:p>
            <a:pPr marL="274320" indent="-274320">
              <a:buNone/>
              <a:defRPr/>
            </a:pPr>
            <a:endParaRPr lang="en-GB" sz="1200" b="1" dirty="0" smtClean="0">
              <a:latin typeface="Calibri" pitchFamily="34" charset="0"/>
            </a:endParaRPr>
          </a:p>
          <a:p>
            <a:pPr marL="274320" indent="-274320">
              <a:buNone/>
              <a:defRPr/>
            </a:pPr>
            <a:r>
              <a:rPr lang="en-GB" sz="1200" b="1" dirty="0" smtClean="0">
                <a:latin typeface="Calibri" pitchFamily="34" charset="0"/>
              </a:rPr>
              <a:t>Mentors/Assessors must meet the following requirements:</a:t>
            </a:r>
            <a:endParaRPr lang="en-GB" sz="1200" dirty="0" smtClean="0">
              <a:latin typeface="Calibri" pitchFamily="34" charset="0"/>
            </a:endParaRPr>
          </a:p>
          <a:p>
            <a:pPr>
              <a:defRPr/>
            </a:pPr>
            <a:r>
              <a:rPr lang="en-GB" sz="1200" dirty="0" smtClean="0">
                <a:latin typeface="Calibri" pitchFamily="34" charset="0"/>
              </a:rPr>
              <a:t>Complete an NMC approved mentor preparation programme</a:t>
            </a:r>
          </a:p>
          <a:p>
            <a:pPr>
              <a:defRPr/>
            </a:pPr>
            <a:r>
              <a:rPr lang="en-GB" sz="1200" dirty="0" smtClean="0">
                <a:latin typeface="Calibri" pitchFamily="34" charset="0"/>
              </a:rPr>
              <a:t>Comply with the NMC Mentorship Standards</a:t>
            </a:r>
          </a:p>
          <a:p>
            <a:pPr>
              <a:defRPr/>
            </a:pPr>
            <a:r>
              <a:rPr lang="en-GB" sz="1200" dirty="0" smtClean="0">
                <a:latin typeface="Calibri" pitchFamily="34" charset="0"/>
              </a:rPr>
              <a:t>Perform all clinical skills in a professional, safe and consistent manner </a:t>
            </a:r>
          </a:p>
          <a:p>
            <a:pPr>
              <a:defRPr/>
            </a:pPr>
            <a:r>
              <a:rPr lang="en-GB" sz="1200" dirty="0" smtClean="0">
                <a:latin typeface="Calibri" pitchFamily="34" charset="0"/>
              </a:rPr>
              <a:t>Demonstrate evidence of developing their knowledge skills and competence beyond their nursing registration</a:t>
            </a:r>
          </a:p>
          <a:p>
            <a:pPr>
              <a:defRPr/>
            </a:pPr>
            <a:r>
              <a:rPr lang="en-GB" sz="1200" dirty="0" smtClean="0">
                <a:latin typeface="Calibri" pitchFamily="34" charset="0"/>
              </a:rPr>
              <a:t>Have completed a post registration qualification in critical care nursing</a:t>
            </a:r>
          </a:p>
          <a:p>
            <a:pPr>
              <a:defRPr/>
            </a:pPr>
            <a:r>
              <a:rPr lang="en-GB" sz="1200" dirty="0" smtClean="0">
                <a:latin typeface="Calibri" pitchFamily="34" charset="0"/>
              </a:rPr>
              <a:t>Demonstrate that their practice is evidenced based and in line with current critical care recommendations and guidelines</a:t>
            </a:r>
          </a:p>
          <a:p>
            <a:pPr>
              <a:defRPr/>
            </a:pPr>
            <a:r>
              <a:rPr lang="en-GB" sz="1200" dirty="0" smtClean="0">
                <a:latin typeface="Calibri" pitchFamily="34" charset="0"/>
              </a:rPr>
              <a:t>Is able to make recommendations in relation to competence and provide rationale</a:t>
            </a:r>
          </a:p>
          <a:p>
            <a:pPr>
              <a:defRPr/>
            </a:pPr>
            <a:r>
              <a:rPr lang="en-GB" sz="1200" dirty="0" smtClean="0">
                <a:latin typeface="Calibri" pitchFamily="34" charset="0"/>
              </a:rPr>
              <a:t>Is approved by the Critical Care Service Manager/Lead Nurse</a:t>
            </a:r>
            <a:r>
              <a:rPr lang="en-GB" sz="1200" b="1" dirty="0" smtClean="0">
                <a:latin typeface="Calibri" pitchFamily="34" charset="0"/>
              </a:rPr>
              <a:t>  </a:t>
            </a:r>
            <a:endParaRPr lang="en-GB" sz="1200" dirty="0" smtClean="0">
              <a:latin typeface="Calibri" pitchFamily="34" charset="0"/>
            </a:endParaRPr>
          </a:p>
          <a:p>
            <a:endParaRPr lang="en-GB" dirty="0"/>
          </a:p>
        </p:txBody>
      </p:sp>
      <p:sp>
        <p:nvSpPr>
          <p:cNvPr id="4" name="Slide Number Placeholder 3"/>
          <p:cNvSpPr>
            <a:spLocks noGrp="1"/>
          </p:cNvSpPr>
          <p:nvPr>
            <p:ph type="sldNum" sz="quarter" idx="10"/>
          </p:nvPr>
        </p:nvSpPr>
        <p:spPr/>
        <p:txBody>
          <a:bodyPr/>
          <a:lstStyle/>
          <a:p>
            <a:fld id="{F7F707A9-EC23-4136-A797-CC2B11361F98}" type="slidenum">
              <a:rPr lang="en-GB" smtClean="0"/>
              <a:t>22</a:t>
            </a:fld>
            <a:endParaRPr lang="en-GB" dirty="0"/>
          </a:p>
        </p:txBody>
      </p:sp>
    </p:spTree>
    <p:extLst>
      <p:ext uri="{BB962C8B-B14F-4D97-AF65-F5344CB8AC3E}">
        <p14:creationId xmlns:p14="http://schemas.microsoft.com/office/powerpoint/2010/main" val="44108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wm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wmf"/><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w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wm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wmf"/><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wm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12975"/>
          </a:xfrm>
        </p:spPr>
        <p:txBody>
          <a:bodyPr>
            <a:normAutofit fontScale="90000"/>
          </a:bodyPr>
          <a:lstStyle/>
          <a:p>
            <a:r>
              <a:rPr lang="en-GB" dirty="0" smtClean="0">
                <a:solidFill>
                  <a:schemeClr val="tx2"/>
                </a:solidFill>
              </a:rPr>
              <a:t>National Mentor Slides for those using the National Framework for Registered Nurse in Adult Critical Care  </a:t>
            </a:r>
            <a:endParaRPr lang="en-GB" dirty="0">
              <a:solidFill>
                <a:schemeClr val="tx2"/>
              </a:solidFill>
            </a:endParaRPr>
          </a:p>
        </p:txBody>
      </p:sp>
      <p:sp>
        <p:nvSpPr>
          <p:cNvPr id="3" name="Subtitle 2"/>
          <p:cNvSpPr>
            <a:spLocks noGrp="1"/>
          </p:cNvSpPr>
          <p:nvPr>
            <p:ph type="subTitle" idx="1"/>
          </p:nvPr>
        </p:nvSpPr>
        <p:spPr/>
        <p:txBody>
          <a:bodyPr/>
          <a:lstStyle/>
          <a:p>
            <a:endParaRPr lang="en-GB" dirty="0" smtClean="0"/>
          </a:p>
          <a:p>
            <a:endParaRPr lang="en-GB" dirty="0"/>
          </a:p>
          <a:p>
            <a:endParaRPr lang="en-GB" dirty="0"/>
          </a:p>
        </p:txBody>
      </p:sp>
      <p:pic>
        <p:nvPicPr>
          <p:cNvPr id="4" name="Picture 3"/>
          <p:cNvPicPr>
            <a:picLocks noChangeAspect="1" noChangeArrowheads="1"/>
          </p:cNvPicPr>
          <p:nvPr/>
        </p:nvPicPr>
        <p:blipFill>
          <a:blip r:embed="rId2"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3748318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p:txBody>
          <a:bodyPr/>
          <a:lstStyle/>
          <a:p>
            <a:pPr eaLnBrk="1"/>
            <a:r>
              <a:rPr lang="en-US" sz="3100" b="1">
                <a:solidFill>
                  <a:srgbClr val="002060"/>
                </a:solidFill>
                <a:latin typeface="Calibri" pitchFamily="34" charset="0"/>
              </a:rPr>
              <a:t>What is Competence?</a:t>
            </a:r>
          </a:p>
        </p:txBody>
      </p:sp>
      <p:sp>
        <p:nvSpPr>
          <p:cNvPr id="48132" name="Rectangle 3"/>
          <p:cNvSpPr>
            <a:spLocks/>
          </p:cNvSpPr>
          <p:nvPr/>
        </p:nvSpPr>
        <p:spPr bwMode="auto">
          <a:xfrm>
            <a:off x="4436939" y="6509742"/>
            <a:ext cx="260077"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p>
            <a:endParaRPr lang="en-US" dirty="0"/>
          </a:p>
        </p:txBody>
      </p:sp>
      <p:sp>
        <p:nvSpPr>
          <p:cNvPr id="48133" name="TextBox 4"/>
          <p:cNvSpPr txBox="1">
            <a:spLocks noChangeArrowheads="1"/>
          </p:cNvSpPr>
          <p:nvPr/>
        </p:nvSpPr>
        <p:spPr bwMode="auto">
          <a:xfrm>
            <a:off x="654100" y="5187032"/>
            <a:ext cx="7584654"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58" tIns="32128" rIns="64258" bIns="32128">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261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261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261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2613"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eaLnBrk="1"/>
            <a:r>
              <a:rPr lang="en-GB" sz="2200" dirty="0">
                <a:solidFill>
                  <a:srgbClr val="002060"/>
                </a:solidFill>
                <a:latin typeface="Calibri" pitchFamily="34" charset="0"/>
              </a:rPr>
              <a:t>The National Standards for Critical Care Education (</a:t>
            </a:r>
            <a:r>
              <a:rPr lang="en-GB" sz="2200" dirty="0" smtClean="0">
                <a:solidFill>
                  <a:srgbClr val="002060"/>
                </a:solidFill>
                <a:latin typeface="Calibri" pitchFamily="34" charset="0"/>
              </a:rPr>
              <a:t>2016)</a:t>
            </a:r>
            <a:endParaRPr lang="en-GB" sz="2200" dirty="0">
              <a:solidFill>
                <a:srgbClr val="002060"/>
              </a:solidFill>
              <a:latin typeface="Calibri" pitchFamily="34" charset="0"/>
            </a:endParaRPr>
          </a:p>
        </p:txBody>
      </p:sp>
      <p:pic>
        <p:nvPicPr>
          <p:cNvPr id="7" name="Picture 6"/>
          <p:cNvPicPr>
            <a:picLocks noChangeAspect="1" noChangeArrowheads="1"/>
          </p:cNvPicPr>
          <p:nvPr/>
        </p:nvPicPr>
        <p:blipFill>
          <a:blip r:embed="rId2" cstate="print"/>
          <a:srcRect/>
          <a:stretch>
            <a:fillRect/>
          </a:stretch>
        </p:blipFill>
        <p:spPr bwMode="auto">
          <a:xfrm>
            <a:off x="6324600" y="5550693"/>
            <a:ext cx="2743200" cy="1307307"/>
          </a:xfrm>
          <a:prstGeom prst="rect">
            <a:avLst/>
          </a:prstGeom>
          <a:noFill/>
          <a:ln w="9525">
            <a:noFill/>
            <a:miter lim="800000"/>
            <a:headEnd/>
            <a:tailEnd/>
          </a:ln>
        </p:spPr>
      </p:pic>
      <p:sp>
        <p:nvSpPr>
          <p:cNvPr id="2" name="Rectangular Callout 1"/>
          <p:cNvSpPr/>
          <p:nvPr/>
        </p:nvSpPr>
        <p:spPr>
          <a:xfrm>
            <a:off x="1676400" y="1524000"/>
            <a:ext cx="5562600" cy="32766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Competence is …..”The combination of skills, knowledge and attitudes, values and technical abilities that underpin safe and effective critical care nursing care and interventions”</a:t>
            </a:r>
            <a:endParaRPr lang="en-GB" dirty="0"/>
          </a:p>
        </p:txBody>
      </p:sp>
    </p:spTree>
    <p:extLst>
      <p:ext uri="{BB962C8B-B14F-4D97-AF65-F5344CB8AC3E}">
        <p14:creationId xmlns:p14="http://schemas.microsoft.com/office/powerpoint/2010/main" val="293597884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p:cNvGraphicFramePr>
            <a:graphicFrameLocks/>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GB" altLang="en-US" b="1" dirty="0" smtClean="0">
                <a:solidFill>
                  <a:schemeClr val="tx2"/>
                </a:solidFill>
              </a:rPr>
              <a:t>Cycle of Competence</a:t>
            </a:r>
            <a:endParaRPr lang="en-GB" dirty="0">
              <a:solidFill>
                <a:schemeClr val="tx2"/>
              </a:solidFill>
            </a:endParaRPr>
          </a:p>
        </p:txBody>
      </p:sp>
      <p:pic>
        <p:nvPicPr>
          <p:cNvPr id="4" name="Picture 3"/>
          <p:cNvPicPr>
            <a:picLocks noChangeAspect="1" noChangeArrowheads="1"/>
          </p:cNvPicPr>
          <p:nvPr/>
        </p:nvPicPr>
        <p:blipFill>
          <a:blip r:embed="rId7"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21415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a:bodyPr>
          <a:lstStyle/>
          <a:p>
            <a:r>
              <a:rPr lang="en-GB" b="1" dirty="0">
                <a:solidFill>
                  <a:schemeClr val="tx2"/>
                </a:solidFill>
              </a:rPr>
              <a:t>Principles of I</a:t>
            </a:r>
            <a:r>
              <a:rPr lang="en-GB" b="1" dirty="0" smtClean="0">
                <a:solidFill>
                  <a:schemeClr val="tx2"/>
                </a:solidFill>
              </a:rPr>
              <a:t>mplementation</a:t>
            </a:r>
            <a:endParaRPr lang="en-GB" b="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3004444"/>
              </p:ext>
            </p:extLst>
          </p:nvPr>
        </p:nvGraphicFramePr>
        <p:xfrm>
          <a:off x="5334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362200" y="6031468"/>
            <a:ext cx="4572000"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smtClean="0"/>
              <a:t>Validated and transferable Critical Care Award </a:t>
            </a:r>
            <a:endParaRPr lang="en-GB" dirty="0"/>
          </a:p>
        </p:txBody>
      </p:sp>
      <p:pic>
        <p:nvPicPr>
          <p:cNvPr id="6" name="Picture 5"/>
          <p:cNvPicPr>
            <a:picLocks noChangeAspect="1" noChangeArrowheads="1"/>
          </p:cNvPicPr>
          <p:nvPr/>
        </p:nvPicPr>
        <p:blipFill>
          <a:blip r:embed="rId8" cstate="print"/>
          <a:srcRect/>
          <a:stretch>
            <a:fillRect/>
          </a:stretch>
        </p:blipFill>
        <p:spPr bwMode="auto">
          <a:xfrm>
            <a:off x="7620000" y="6168032"/>
            <a:ext cx="1447800" cy="689968"/>
          </a:xfrm>
          <a:prstGeom prst="rect">
            <a:avLst/>
          </a:prstGeom>
          <a:noFill/>
          <a:ln w="9525">
            <a:noFill/>
            <a:miter lim="800000"/>
            <a:headEnd/>
            <a:tailEnd/>
          </a:ln>
        </p:spPr>
      </p:pic>
    </p:spTree>
    <p:extLst>
      <p:ext uri="{BB962C8B-B14F-4D97-AF65-F5344CB8AC3E}">
        <p14:creationId xmlns:p14="http://schemas.microsoft.com/office/powerpoint/2010/main" val="2281334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Step One</a:t>
            </a:r>
            <a:endParaRPr lang="en-GB" b="1" dirty="0">
              <a:solidFill>
                <a:schemeClr val="tx2"/>
              </a:solidFill>
            </a:endParaRPr>
          </a:p>
        </p:txBody>
      </p:sp>
      <p:sp>
        <p:nvSpPr>
          <p:cNvPr id="3" name="Content Placeholder 2"/>
          <p:cNvSpPr>
            <a:spLocks noGrp="1"/>
          </p:cNvSpPr>
          <p:nvPr>
            <p:ph idx="1"/>
          </p:nvPr>
        </p:nvSpPr>
        <p:spPr/>
        <p:txBody>
          <a:bodyPr>
            <a:normAutofit/>
          </a:bodyPr>
          <a:lstStyle/>
          <a:p>
            <a:pPr>
              <a:buNone/>
            </a:pPr>
            <a:r>
              <a:rPr lang="en-GB" b="1" dirty="0">
                <a:solidFill>
                  <a:schemeClr val="tx2"/>
                </a:solidFill>
                <a:latin typeface="Calibri" pitchFamily="34" charset="0"/>
              </a:rPr>
              <a:t>Step 1</a:t>
            </a:r>
            <a:r>
              <a:rPr lang="en-GB" dirty="0">
                <a:solidFill>
                  <a:schemeClr val="tx2"/>
                </a:solidFill>
                <a:latin typeface="Calibri" pitchFamily="34" charset="0"/>
              </a:rPr>
              <a:t> competencies </a:t>
            </a:r>
          </a:p>
          <a:p>
            <a:pPr lvl="1"/>
            <a:r>
              <a:rPr lang="en-GB" sz="2400" dirty="0">
                <a:solidFill>
                  <a:schemeClr val="tx2"/>
                </a:solidFill>
                <a:latin typeface="Calibri" pitchFamily="34" charset="0"/>
              </a:rPr>
              <a:t>Should be commenced when a nurse begins in critical care where he/she has no previous experience of the speciality. These competencies can aid staff development during </a:t>
            </a:r>
            <a:r>
              <a:rPr lang="en-GB" sz="2400" dirty="0" err="1">
                <a:solidFill>
                  <a:schemeClr val="tx2"/>
                </a:solidFill>
                <a:latin typeface="Calibri" pitchFamily="34" charset="0"/>
              </a:rPr>
              <a:t>preceptorship</a:t>
            </a:r>
            <a:r>
              <a:rPr lang="en-GB" sz="2400" dirty="0">
                <a:solidFill>
                  <a:schemeClr val="tx2"/>
                </a:solidFill>
                <a:latin typeface="Calibri" pitchFamily="34" charset="0"/>
              </a:rPr>
              <a:t>. </a:t>
            </a:r>
            <a:r>
              <a:rPr lang="en-GB" sz="2400" b="1" i="1" dirty="0">
                <a:solidFill>
                  <a:schemeClr val="tx2"/>
                </a:solidFill>
                <a:latin typeface="Calibri" pitchFamily="34" charset="0"/>
              </a:rPr>
              <a:t>It would generally be expected that staff will have completed Step 1 competencies before accessing an academic critical care programme. </a:t>
            </a:r>
            <a:endParaRPr lang="en-GB" sz="2400" b="1" i="1" dirty="0" smtClean="0">
              <a:solidFill>
                <a:schemeClr val="tx2"/>
              </a:solidFill>
              <a:latin typeface="Calibri" pitchFamily="34" charset="0"/>
            </a:endParaRPr>
          </a:p>
          <a:p>
            <a:pPr lvl="1"/>
            <a:r>
              <a:rPr lang="en-GB" sz="2400" b="1" i="1" dirty="0" smtClean="0">
                <a:solidFill>
                  <a:schemeClr val="tx2"/>
                </a:solidFill>
                <a:latin typeface="Calibri" pitchFamily="34" charset="0"/>
              </a:rPr>
              <a:t>  </a:t>
            </a:r>
            <a:r>
              <a:rPr lang="en-GB" sz="2400" dirty="0">
                <a:solidFill>
                  <a:schemeClr val="tx2"/>
                </a:solidFill>
              </a:rPr>
              <a:t>Step 1 competencies assess essential knowledge and skills and should be completed within a 12-18 month timeframe</a:t>
            </a:r>
          </a:p>
          <a:p>
            <a:pPr lvl="1"/>
            <a:endParaRPr lang="en-GB" sz="2400" b="1" i="1" dirty="0">
              <a:latin typeface="Calibri" pitchFamily="34" charset="0"/>
            </a:endParaRPr>
          </a:p>
          <a:p>
            <a:pPr lvl="1">
              <a:buNone/>
            </a:pPr>
            <a:endParaRPr lang="en-GB" sz="2400" b="1" i="1" dirty="0">
              <a:latin typeface="Calibri"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866589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Step 2 </a:t>
            </a:r>
            <a:endParaRPr lang="en-GB" b="1" dirty="0">
              <a:solidFill>
                <a:schemeClr val="tx2"/>
              </a:solidFill>
            </a:endParaRPr>
          </a:p>
        </p:txBody>
      </p:sp>
      <p:sp>
        <p:nvSpPr>
          <p:cNvPr id="3" name="Content Placeholder 2"/>
          <p:cNvSpPr>
            <a:spLocks noGrp="1"/>
          </p:cNvSpPr>
          <p:nvPr>
            <p:ph idx="1"/>
          </p:nvPr>
        </p:nvSpPr>
        <p:spPr/>
        <p:txBody>
          <a:bodyPr>
            <a:normAutofit fontScale="92500" lnSpcReduction="20000"/>
          </a:bodyPr>
          <a:lstStyle/>
          <a:p>
            <a:pPr marL="274320" lvl="0" indent="-274320">
              <a:spcBef>
                <a:spcPts val="600"/>
              </a:spcBef>
              <a:buClr>
                <a:srgbClr val="727CA3"/>
              </a:buClr>
              <a:buSzPct val="76000"/>
              <a:buNone/>
              <a:defRPr/>
            </a:pPr>
            <a:r>
              <a:rPr lang="en-GB" sz="1600" b="1" dirty="0">
                <a:solidFill>
                  <a:schemeClr val="tx2"/>
                </a:solidFill>
                <a:latin typeface="Calibri" pitchFamily="34" charset="0"/>
              </a:rPr>
              <a:t>Steps 2 &amp; 3 competencies should be completed during the period of an academic critical care programme where </a:t>
            </a:r>
            <a:r>
              <a:rPr lang="en-GB" sz="1600" b="1" i="1" dirty="0">
                <a:solidFill>
                  <a:schemeClr val="tx2"/>
                </a:solidFill>
                <a:latin typeface="Calibri" pitchFamily="34" charset="0"/>
              </a:rPr>
              <a:t>‘the learner’</a:t>
            </a:r>
            <a:r>
              <a:rPr lang="en-GB" sz="1600" b="1" dirty="0">
                <a:solidFill>
                  <a:schemeClr val="tx2"/>
                </a:solidFill>
                <a:latin typeface="Calibri" pitchFamily="34" charset="0"/>
              </a:rPr>
              <a:t> will gain the necessary depth of related theory and knowledge.</a:t>
            </a:r>
          </a:p>
          <a:p>
            <a:pPr marL="274320" lvl="0" indent="-274320">
              <a:spcBef>
                <a:spcPts val="600"/>
              </a:spcBef>
              <a:buClr>
                <a:srgbClr val="727CA3"/>
              </a:buClr>
              <a:buSzPct val="76000"/>
              <a:buNone/>
              <a:defRPr/>
            </a:pPr>
            <a:endParaRPr lang="en-GB" sz="2400" dirty="0">
              <a:solidFill>
                <a:schemeClr val="tx2"/>
              </a:solidFill>
              <a:latin typeface="Calibri" pitchFamily="34" charset="0"/>
            </a:endParaRPr>
          </a:p>
          <a:p>
            <a:pPr marL="274320" lvl="0" indent="-274320">
              <a:spcBef>
                <a:spcPts val="600"/>
              </a:spcBef>
              <a:buClr>
                <a:srgbClr val="727CA3"/>
              </a:buClr>
              <a:buSzPct val="76000"/>
              <a:buNone/>
              <a:defRPr/>
            </a:pPr>
            <a:r>
              <a:rPr lang="en-GB" sz="2400" b="1" dirty="0">
                <a:solidFill>
                  <a:schemeClr val="tx2"/>
                </a:solidFill>
                <a:latin typeface="Calibri" pitchFamily="34" charset="0"/>
              </a:rPr>
              <a:t>Step 2</a:t>
            </a:r>
            <a:r>
              <a:rPr lang="en-GB" sz="2400" dirty="0">
                <a:solidFill>
                  <a:schemeClr val="tx2"/>
                </a:solidFill>
                <a:latin typeface="Calibri" pitchFamily="34" charset="0"/>
              </a:rPr>
              <a:t> competency will allow the nurse to:</a:t>
            </a:r>
          </a:p>
          <a:p>
            <a:pPr marL="548640" lvl="1" indent="-274320">
              <a:spcBef>
                <a:spcPts val="500"/>
              </a:spcBef>
              <a:buClr>
                <a:srgbClr val="9FB8CD"/>
              </a:buClr>
              <a:buSzPct val="76000"/>
              <a:buFont typeface="Wingdings 3"/>
              <a:buChar char=""/>
              <a:defRPr/>
            </a:pPr>
            <a:r>
              <a:rPr lang="en-GB" sz="2400" dirty="0">
                <a:solidFill>
                  <a:schemeClr val="tx2"/>
                </a:solidFill>
                <a:latin typeface="Calibri" pitchFamily="34" charset="0"/>
              </a:rPr>
              <a:t>Demonstrate skilled performance in the activity with </a:t>
            </a:r>
            <a:r>
              <a:rPr lang="en-GB" sz="2400" b="1" dirty="0">
                <a:solidFill>
                  <a:schemeClr val="tx2"/>
                </a:solidFill>
                <a:latin typeface="Calibri" pitchFamily="34" charset="0"/>
              </a:rPr>
              <a:t>enhanced theoretical knowledge and understanding</a:t>
            </a:r>
            <a:r>
              <a:rPr lang="en-GB" sz="2400" dirty="0">
                <a:solidFill>
                  <a:schemeClr val="tx2"/>
                </a:solidFill>
                <a:latin typeface="Calibri" pitchFamily="34" charset="0"/>
              </a:rPr>
              <a:t> giving rationale for practice </a:t>
            </a:r>
          </a:p>
          <a:p>
            <a:pPr marL="548640" lvl="1" indent="-274320">
              <a:spcBef>
                <a:spcPts val="500"/>
              </a:spcBef>
              <a:buClr>
                <a:srgbClr val="9FB8CD"/>
              </a:buClr>
              <a:buSzPct val="76000"/>
              <a:buFont typeface="Wingdings 3"/>
              <a:buChar char=""/>
              <a:defRPr/>
            </a:pPr>
            <a:r>
              <a:rPr lang="en-GB" sz="2400" dirty="0">
                <a:solidFill>
                  <a:schemeClr val="tx2"/>
                </a:solidFill>
                <a:latin typeface="Calibri" pitchFamily="34" charset="0"/>
              </a:rPr>
              <a:t>Demonstrate application of knowledge and understanding in relation to relevant policies, procedures and guidelines</a:t>
            </a:r>
          </a:p>
          <a:p>
            <a:pPr marL="548640" lvl="1" indent="-274320">
              <a:spcBef>
                <a:spcPts val="500"/>
              </a:spcBef>
              <a:buClr>
                <a:srgbClr val="9FB8CD"/>
              </a:buClr>
              <a:buSzPct val="76000"/>
              <a:buFont typeface="Wingdings 3"/>
              <a:buChar char=""/>
              <a:defRPr/>
            </a:pPr>
            <a:r>
              <a:rPr lang="en-GB" sz="2400" dirty="0">
                <a:solidFill>
                  <a:schemeClr val="tx2"/>
                </a:solidFill>
                <a:latin typeface="Calibri" pitchFamily="34" charset="0"/>
              </a:rPr>
              <a:t>Participate in problem solving through critical analysis and evaluation of more complex situations</a:t>
            </a:r>
          </a:p>
          <a:p>
            <a:pPr marL="548640" lvl="1" indent="-274320">
              <a:spcBef>
                <a:spcPts val="500"/>
              </a:spcBef>
              <a:buClr>
                <a:srgbClr val="9FB8CD"/>
              </a:buClr>
              <a:buSzPct val="76000"/>
              <a:buFont typeface="Wingdings 3"/>
              <a:buChar char=""/>
              <a:defRPr/>
            </a:pPr>
            <a:r>
              <a:rPr lang="en-GB" sz="2400" dirty="0">
                <a:solidFill>
                  <a:schemeClr val="tx2"/>
                </a:solidFill>
                <a:latin typeface="Calibri" pitchFamily="34" charset="0"/>
              </a:rPr>
              <a:t>Develop more varied critical care experience</a:t>
            </a:r>
            <a:r>
              <a:rPr lang="en-GB" sz="2400" b="1" dirty="0">
                <a:solidFill>
                  <a:schemeClr val="tx2"/>
                </a:solidFill>
                <a:latin typeface="Calibri" pitchFamily="34" charset="0"/>
              </a:rPr>
              <a:t> </a:t>
            </a:r>
            <a:r>
              <a:rPr lang="en-GB" sz="2400" dirty="0">
                <a:solidFill>
                  <a:schemeClr val="tx2"/>
                </a:solidFill>
                <a:latin typeface="Calibri" pitchFamily="34" charset="0"/>
              </a:rPr>
              <a:t>with minimum supervision and guidance, attaining competence in related knowledge and skills</a:t>
            </a:r>
          </a:p>
          <a:p>
            <a:endParaRPr lang="en-GB" dirty="0"/>
          </a:p>
        </p:txBody>
      </p:sp>
      <p:pic>
        <p:nvPicPr>
          <p:cNvPr id="4" name="Picture 3"/>
          <p:cNvPicPr>
            <a:picLocks noChangeAspect="1" noChangeArrowheads="1"/>
          </p:cNvPicPr>
          <p:nvPr/>
        </p:nvPicPr>
        <p:blipFill>
          <a:blip r:embed="rId2"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3794185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Step 3</a:t>
            </a:r>
            <a:endParaRPr lang="en-GB" b="1" dirty="0">
              <a:solidFill>
                <a:schemeClr val="tx2"/>
              </a:solidFill>
            </a:endParaRPr>
          </a:p>
        </p:txBody>
      </p:sp>
      <p:sp>
        <p:nvSpPr>
          <p:cNvPr id="3" name="Content Placeholder 2"/>
          <p:cNvSpPr>
            <a:spLocks noGrp="1"/>
          </p:cNvSpPr>
          <p:nvPr>
            <p:ph idx="1"/>
          </p:nvPr>
        </p:nvSpPr>
        <p:spPr>
          <a:xfrm>
            <a:off x="381000" y="1371600"/>
            <a:ext cx="8305800" cy="4754563"/>
          </a:xfrm>
        </p:spPr>
        <p:txBody>
          <a:bodyPr>
            <a:normAutofit fontScale="92500" lnSpcReduction="10000"/>
          </a:bodyPr>
          <a:lstStyle/>
          <a:p>
            <a:pPr marL="274320" lvl="0" indent="-274320">
              <a:spcBef>
                <a:spcPts val="600"/>
              </a:spcBef>
              <a:buClr>
                <a:srgbClr val="727CA3"/>
              </a:buClr>
              <a:buSzPct val="76000"/>
              <a:buNone/>
              <a:defRPr/>
            </a:pPr>
            <a:r>
              <a:rPr lang="en-GB" sz="1500" b="1" dirty="0">
                <a:solidFill>
                  <a:schemeClr val="tx2"/>
                </a:solidFill>
                <a:latin typeface="Calibri" pitchFamily="34" charset="0"/>
              </a:rPr>
              <a:t>Steps 2 &amp; 3 competencies should be completed during the period of an academic critical care programme where </a:t>
            </a:r>
            <a:r>
              <a:rPr lang="en-GB" sz="1500" b="1" i="1" dirty="0">
                <a:solidFill>
                  <a:schemeClr val="tx2"/>
                </a:solidFill>
                <a:latin typeface="Calibri" pitchFamily="34" charset="0"/>
              </a:rPr>
              <a:t>‘the learner’</a:t>
            </a:r>
            <a:r>
              <a:rPr lang="en-GB" sz="1500" b="1" dirty="0">
                <a:solidFill>
                  <a:schemeClr val="tx2"/>
                </a:solidFill>
                <a:latin typeface="Calibri" pitchFamily="34" charset="0"/>
              </a:rPr>
              <a:t> will gain the necessary depth of related theory and knowledge</a:t>
            </a:r>
            <a:r>
              <a:rPr lang="en-GB" sz="1900" b="1" dirty="0">
                <a:solidFill>
                  <a:schemeClr val="tx2"/>
                </a:solidFill>
                <a:latin typeface="Calibri" pitchFamily="34" charset="0"/>
              </a:rPr>
              <a:t>.</a:t>
            </a:r>
          </a:p>
          <a:p>
            <a:pPr marL="274320" lvl="0" indent="-274320">
              <a:spcBef>
                <a:spcPts val="600"/>
              </a:spcBef>
              <a:buClr>
                <a:srgbClr val="727CA3"/>
              </a:buClr>
              <a:buSzPct val="76000"/>
              <a:buNone/>
              <a:defRPr/>
            </a:pPr>
            <a:endParaRPr lang="en-GB" sz="1900" dirty="0">
              <a:solidFill>
                <a:schemeClr val="tx2"/>
              </a:solidFill>
              <a:latin typeface="Calibri" pitchFamily="34" charset="0"/>
            </a:endParaRPr>
          </a:p>
          <a:p>
            <a:pPr>
              <a:buNone/>
            </a:pPr>
            <a:r>
              <a:rPr lang="en-GB" sz="2400" b="1" dirty="0" smtClean="0">
                <a:solidFill>
                  <a:schemeClr val="tx2"/>
                </a:solidFill>
                <a:latin typeface="Calibri" pitchFamily="34" charset="0"/>
              </a:rPr>
              <a:t>Step </a:t>
            </a:r>
            <a:r>
              <a:rPr lang="en-GB" sz="2400" b="1" dirty="0">
                <a:solidFill>
                  <a:schemeClr val="tx2"/>
                </a:solidFill>
                <a:latin typeface="Calibri" pitchFamily="34" charset="0"/>
              </a:rPr>
              <a:t>3</a:t>
            </a:r>
            <a:r>
              <a:rPr lang="en-GB" sz="2400" dirty="0">
                <a:solidFill>
                  <a:schemeClr val="tx2"/>
                </a:solidFill>
                <a:latin typeface="Calibri" pitchFamily="34" charset="0"/>
              </a:rPr>
              <a:t> competency will allow the nurse to:</a:t>
            </a:r>
          </a:p>
          <a:p>
            <a:pPr lvl="1"/>
            <a:r>
              <a:rPr lang="en-GB" sz="2400" dirty="0">
                <a:solidFill>
                  <a:schemeClr val="tx2"/>
                </a:solidFill>
                <a:latin typeface="Calibri" pitchFamily="34" charset="0"/>
              </a:rPr>
              <a:t>Demonstrate competent performance in all the activities specified </a:t>
            </a:r>
            <a:r>
              <a:rPr lang="en-GB" sz="2400" b="1" dirty="0">
                <a:solidFill>
                  <a:schemeClr val="tx2"/>
                </a:solidFill>
                <a:latin typeface="Calibri" pitchFamily="34" charset="0"/>
              </a:rPr>
              <a:t>without direct supervision </a:t>
            </a:r>
            <a:r>
              <a:rPr lang="en-GB" sz="2400" dirty="0">
                <a:solidFill>
                  <a:schemeClr val="tx2"/>
                </a:solidFill>
                <a:latin typeface="Calibri" pitchFamily="34" charset="0"/>
              </a:rPr>
              <a:t>based upon relevant evidenced based knowledge, intuition and established practice</a:t>
            </a:r>
          </a:p>
          <a:p>
            <a:pPr lvl="1"/>
            <a:r>
              <a:rPr lang="en-GB" sz="2400" dirty="0">
                <a:solidFill>
                  <a:schemeClr val="tx2"/>
                </a:solidFill>
                <a:latin typeface="Calibri" pitchFamily="34" charset="0"/>
              </a:rPr>
              <a:t>Independently problem solve complex situations and offer solutions through critical analysis and evaluation </a:t>
            </a:r>
          </a:p>
          <a:p>
            <a:pPr lvl="1"/>
            <a:r>
              <a:rPr lang="en-GB" sz="2400" dirty="0">
                <a:solidFill>
                  <a:schemeClr val="tx2"/>
                </a:solidFill>
                <a:latin typeface="Calibri" pitchFamily="34" charset="0"/>
              </a:rPr>
              <a:t>Supervise and instruct others in a range of activities related to their role and responsibilities </a:t>
            </a:r>
          </a:p>
          <a:p>
            <a:pPr lvl="1"/>
            <a:r>
              <a:rPr lang="en-GB" sz="2400" dirty="0">
                <a:solidFill>
                  <a:schemeClr val="tx2"/>
                </a:solidFill>
                <a:latin typeface="Calibri" pitchFamily="34" charset="0"/>
              </a:rPr>
              <a:t>Apply knowledge, understanding and research to relevant policies, procedures and guidelines to critically analyse and improve practice</a:t>
            </a:r>
          </a:p>
          <a:p>
            <a:pPr marL="457200" lvl="1" indent="0">
              <a:buNone/>
            </a:pPr>
            <a:endParaRPr lang="en-GB" dirty="0"/>
          </a:p>
        </p:txBody>
      </p:sp>
      <p:pic>
        <p:nvPicPr>
          <p:cNvPr id="4" name="Picture 3"/>
          <p:cNvPicPr>
            <a:picLocks noChangeAspect="1" noChangeArrowheads="1"/>
          </p:cNvPicPr>
          <p:nvPr/>
        </p:nvPicPr>
        <p:blipFill>
          <a:blip r:embed="rId2"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750762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Adding Competencies</a:t>
            </a:r>
            <a:endParaRPr lang="en-GB" b="1" dirty="0">
              <a:solidFill>
                <a:schemeClr val="tx2"/>
              </a:solidFill>
            </a:endParaRPr>
          </a:p>
        </p:txBody>
      </p:sp>
      <p:sp>
        <p:nvSpPr>
          <p:cNvPr id="3" name="Content Placeholder 2"/>
          <p:cNvSpPr>
            <a:spLocks noGrp="1"/>
          </p:cNvSpPr>
          <p:nvPr>
            <p:ph idx="1"/>
          </p:nvPr>
        </p:nvSpPr>
        <p:spPr>
          <a:xfrm>
            <a:off x="381000" y="1371600"/>
            <a:ext cx="8305800" cy="4754563"/>
          </a:xfrm>
        </p:spPr>
        <p:txBody>
          <a:bodyPr>
            <a:normAutofit/>
          </a:bodyPr>
          <a:lstStyle/>
          <a:p>
            <a:r>
              <a:rPr lang="en-GB" sz="2400" dirty="0" smtClean="0">
                <a:solidFill>
                  <a:schemeClr val="tx2"/>
                </a:solidFill>
                <a:latin typeface="Calibri" pitchFamily="34" charset="0"/>
              </a:rPr>
              <a:t>It is important to complete 100% of the competencies in all Steps of competence for a standardised approach and ensure transferability  </a:t>
            </a:r>
          </a:p>
          <a:p>
            <a:r>
              <a:rPr lang="en-GB" sz="2400" dirty="0" smtClean="0">
                <a:solidFill>
                  <a:schemeClr val="tx2"/>
                </a:solidFill>
                <a:latin typeface="Calibri" pitchFamily="34" charset="0"/>
              </a:rPr>
              <a:t>Although </a:t>
            </a:r>
            <a:r>
              <a:rPr lang="en-GB" sz="2400" dirty="0">
                <a:solidFill>
                  <a:schemeClr val="tx2"/>
                </a:solidFill>
                <a:latin typeface="Calibri" pitchFamily="34" charset="0"/>
              </a:rPr>
              <a:t>competencies cannot be removed from the framework local organisations may add additional competencies to cover more specialist care pertinent to their own area, for example, </a:t>
            </a:r>
            <a:r>
              <a:rPr lang="en-GB" sz="2400" dirty="0" smtClean="0">
                <a:solidFill>
                  <a:schemeClr val="tx2"/>
                </a:solidFill>
                <a:latin typeface="Calibri" pitchFamily="34" charset="0"/>
              </a:rPr>
              <a:t>cardiothoracic, </a:t>
            </a:r>
            <a:r>
              <a:rPr lang="en-GB" sz="2400" dirty="0">
                <a:solidFill>
                  <a:schemeClr val="tx2"/>
                </a:solidFill>
                <a:latin typeface="Calibri" pitchFamily="34" charset="0"/>
              </a:rPr>
              <a:t>major trauma, </a:t>
            </a:r>
            <a:r>
              <a:rPr lang="en-GB" sz="2400" dirty="0" smtClean="0">
                <a:solidFill>
                  <a:schemeClr val="tx2"/>
                </a:solidFill>
                <a:latin typeface="Calibri" pitchFamily="34" charset="0"/>
              </a:rPr>
              <a:t>burns </a:t>
            </a:r>
            <a:r>
              <a:rPr lang="en-GB" sz="2400" dirty="0">
                <a:solidFill>
                  <a:schemeClr val="tx2"/>
                </a:solidFill>
                <a:latin typeface="Calibri" pitchFamily="34" charset="0"/>
              </a:rPr>
              <a:t>and neurology.</a:t>
            </a:r>
          </a:p>
          <a:p>
            <a:r>
              <a:rPr lang="en-GB" sz="2400" dirty="0">
                <a:solidFill>
                  <a:schemeClr val="tx2"/>
                </a:solidFill>
                <a:latin typeface="Calibri" pitchFamily="34" charset="0"/>
              </a:rPr>
              <a:t>The National Working Group </a:t>
            </a:r>
            <a:r>
              <a:rPr lang="en-GB" sz="2400" dirty="0" smtClean="0">
                <a:solidFill>
                  <a:schemeClr val="tx2"/>
                </a:solidFill>
                <a:latin typeface="Calibri" pitchFamily="34" charset="0"/>
              </a:rPr>
              <a:t>are working on “Specialist Competencies” which will be available on the CC3N website when complete</a:t>
            </a:r>
            <a:endParaRPr lang="en-GB" sz="2400" dirty="0">
              <a:solidFill>
                <a:schemeClr val="tx2"/>
              </a:solidFill>
              <a:latin typeface="Calibri" pitchFamily="34" charset="0"/>
            </a:endParaRPr>
          </a:p>
          <a:p>
            <a:pPr marL="457200" lvl="1" indent="0">
              <a:buNone/>
            </a:pPr>
            <a:endParaRPr lang="en-GB" dirty="0"/>
          </a:p>
        </p:txBody>
      </p:sp>
      <p:pic>
        <p:nvPicPr>
          <p:cNvPr id="4" name="Picture 3"/>
          <p:cNvPicPr>
            <a:picLocks noChangeAspect="1" noChangeArrowheads="1"/>
          </p:cNvPicPr>
          <p:nvPr/>
        </p:nvPicPr>
        <p:blipFill>
          <a:blip r:embed="rId2"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3883239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Key Principles</a:t>
            </a:r>
            <a:endParaRPr lang="en-GB" b="1" dirty="0">
              <a:solidFill>
                <a:schemeClr val="tx2"/>
              </a:solidFill>
            </a:endParaRPr>
          </a:p>
        </p:txBody>
      </p:sp>
      <p:sp>
        <p:nvSpPr>
          <p:cNvPr id="3" name="Content Placeholder 2"/>
          <p:cNvSpPr>
            <a:spLocks noGrp="1"/>
          </p:cNvSpPr>
          <p:nvPr>
            <p:ph idx="1"/>
          </p:nvPr>
        </p:nvSpPr>
        <p:spPr>
          <a:xfrm>
            <a:off x="381000" y="1371600"/>
            <a:ext cx="8305800" cy="4754563"/>
          </a:xfrm>
        </p:spPr>
        <p:txBody>
          <a:bodyPr>
            <a:normAutofit fontScale="85000" lnSpcReduction="10000"/>
          </a:bodyPr>
          <a:lstStyle/>
          <a:p>
            <a:pPr>
              <a:defRPr/>
            </a:pPr>
            <a:r>
              <a:rPr lang="en-GB" dirty="0">
                <a:solidFill>
                  <a:schemeClr val="tx2"/>
                </a:solidFill>
                <a:latin typeface="Calibri" pitchFamily="34" charset="0"/>
              </a:rPr>
              <a:t>For the competency document to remain valid and transferable between organisations and geographical areas, </a:t>
            </a:r>
            <a:r>
              <a:rPr lang="en-GB" dirty="0" smtClean="0">
                <a:solidFill>
                  <a:schemeClr val="tx2"/>
                </a:solidFill>
                <a:latin typeface="Calibri" pitchFamily="34" charset="0"/>
              </a:rPr>
              <a:t>100% of competencies </a:t>
            </a:r>
            <a:r>
              <a:rPr lang="en-GB" dirty="0">
                <a:solidFill>
                  <a:schemeClr val="tx2"/>
                </a:solidFill>
                <a:latin typeface="Calibri" pitchFamily="34" charset="0"/>
              </a:rPr>
              <a:t>need to be </a:t>
            </a:r>
            <a:r>
              <a:rPr lang="en-GB" dirty="0" smtClean="0">
                <a:solidFill>
                  <a:schemeClr val="tx2"/>
                </a:solidFill>
                <a:latin typeface="Calibri" pitchFamily="34" charset="0"/>
              </a:rPr>
              <a:t>achieved</a:t>
            </a:r>
            <a:endParaRPr lang="en-GB" dirty="0">
              <a:solidFill>
                <a:schemeClr val="tx2"/>
              </a:solidFill>
              <a:latin typeface="Calibri" pitchFamily="34" charset="0"/>
            </a:endParaRPr>
          </a:p>
          <a:p>
            <a:pPr>
              <a:defRPr/>
            </a:pPr>
            <a:r>
              <a:rPr lang="en-GB" dirty="0">
                <a:solidFill>
                  <a:schemeClr val="tx2"/>
                </a:solidFill>
                <a:latin typeface="Calibri" pitchFamily="34" charset="0"/>
              </a:rPr>
              <a:t>If competencies are not achievable within the normal working environment, systems should be put in place that allow staff to gain exposure and experience in the outstanding core competencies within other departments and/or critical care </a:t>
            </a:r>
            <a:r>
              <a:rPr lang="en-GB" dirty="0" smtClean="0">
                <a:solidFill>
                  <a:schemeClr val="tx2"/>
                </a:solidFill>
                <a:latin typeface="Calibri" pitchFamily="34" charset="0"/>
              </a:rPr>
              <a:t>units</a:t>
            </a:r>
            <a:endParaRPr lang="en-GB" dirty="0">
              <a:solidFill>
                <a:schemeClr val="tx2"/>
              </a:solidFill>
              <a:latin typeface="Calibri" pitchFamily="34" charset="0"/>
            </a:endParaRPr>
          </a:p>
          <a:p>
            <a:pPr>
              <a:defRPr/>
            </a:pPr>
            <a:r>
              <a:rPr lang="en-GB" dirty="0" smtClean="0">
                <a:solidFill>
                  <a:schemeClr val="tx2"/>
                </a:solidFill>
                <a:latin typeface="Calibri" pitchFamily="34" charset="0"/>
              </a:rPr>
              <a:t>A </a:t>
            </a:r>
            <a:r>
              <a:rPr lang="en-GB" dirty="0">
                <a:solidFill>
                  <a:schemeClr val="tx2"/>
                </a:solidFill>
                <a:latin typeface="Calibri" pitchFamily="34" charset="0"/>
              </a:rPr>
              <a:t>lack of learning opportunities locally should not prevent an individual learner from progressing through the competencies</a:t>
            </a:r>
            <a:endParaRPr lang="en-GB" dirty="0">
              <a:solidFill>
                <a:schemeClr val="tx2"/>
              </a:solidFill>
            </a:endParaRPr>
          </a:p>
        </p:txBody>
      </p:sp>
      <p:pic>
        <p:nvPicPr>
          <p:cNvPr id="4" name="Picture 3"/>
          <p:cNvPicPr>
            <a:picLocks noChangeAspect="1" noChangeArrowheads="1"/>
          </p:cNvPicPr>
          <p:nvPr/>
        </p:nvPicPr>
        <p:blipFill>
          <a:blip r:embed="rId2"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4003673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GB" dirty="0" smtClean="0">
                <a:solidFill>
                  <a:schemeClr val="tx2"/>
                </a:solidFill>
              </a:rPr>
              <a:t>Essential Best Practice </a:t>
            </a:r>
            <a:r>
              <a:rPr lang="en-GB" dirty="0">
                <a:solidFill>
                  <a:schemeClr val="tx2"/>
                </a:solidFill>
              </a:rPr>
              <a:t>P</a:t>
            </a:r>
            <a:r>
              <a:rPr lang="en-GB" dirty="0" smtClean="0">
                <a:solidFill>
                  <a:schemeClr val="tx2"/>
                </a:solidFill>
              </a:rPr>
              <a:t>rinciples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666591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3874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2"/>
                </a:solidFill>
                <a:latin typeface="Calibri" pitchFamily="34" charset="0"/>
              </a:rPr>
              <a:t>Essential Best </a:t>
            </a:r>
            <a:r>
              <a:rPr lang="en-GB" b="1" dirty="0">
                <a:solidFill>
                  <a:schemeClr val="tx2"/>
                </a:solidFill>
                <a:latin typeface="Calibri" pitchFamily="34" charset="0"/>
              </a:rPr>
              <a:t>Practice Principles</a:t>
            </a:r>
            <a:endParaRPr lang="en-GB" b="1" dirty="0">
              <a:solidFill>
                <a:schemeClr val="tx2"/>
              </a:solidFill>
            </a:endParaRPr>
          </a:p>
        </p:txBody>
      </p:sp>
      <p:sp>
        <p:nvSpPr>
          <p:cNvPr id="3" name="Content Placeholder 2"/>
          <p:cNvSpPr>
            <a:spLocks noGrp="1"/>
          </p:cNvSpPr>
          <p:nvPr>
            <p:ph idx="1"/>
          </p:nvPr>
        </p:nvSpPr>
        <p:spPr>
          <a:xfrm>
            <a:off x="381000" y="1371600"/>
            <a:ext cx="8305800" cy="4754563"/>
          </a:xfrm>
        </p:spPr>
        <p:txBody>
          <a:bodyPr>
            <a:normAutofit/>
          </a:bodyPr>
          <a:lstStyle/>
          <a:p>
            <a:r>
              <a:rPr lang="en-GB" sz="2400" b="1" dirty="0">
                <a:solidFill>
                  <a:schemeClr val="tx2"/>
                </a:solidFill>
                <a:latin typeface="Calibri" pitchFamily="34" charset="0"/>
              </a:rPr>
              <a:t>Learning </a:t>
            </a:r>
            <a:r>
              <a:rPr lang="en-GB" sz="2400" b="1" dirty="0" smtClean="0">
                <a:solidFill>
                  <a:schemeClr val="tx2"/>
                </a:solidFill>
                <a:latin typeface="Calibri" pitchFamily="34" charset="0"/>
              </a:rPr>
              <a:t>Contract: </a:t>
            </a:r>
            <a:r>
              <a:rPr lang="en-GB" sz="2400" dirty="0" smtClean="0">
                <a:solidFill>
                  <a:schemeClr val="tx2"/>
                </a:solidFill>
                <a:latin typeface="Calibri" pitchFamily="34" charset="0"/>
              </a:rPr>
              <a:t>The signing of the learning </a:t>
            </a:r>
            <a:r>
              <a:rPr lang="en-GB" sz="2400" dirty="0">
                <a:solidFill>
                  <a:schemeClr val="tx2"/>
                </a:solidFill>
                <a:latin typeface="Calibri" pitchFamily="34" charset="0"/>
              </a:rPr>
              <a:t>contract </a:t>
            </a:r>
            <a:r>
              <a:rPr lang="en-GB" sz="2400" dirty="0" smtClean="0">
                <a:solidFill>
                  <a:schemeClr val="tx2"/>
                </a:solidFill>
                <a:latin typeface="Calibri" pitchFamily="34" charset="0"/>
              </a:rPr>
              <a:t>is essential so all responsible parties commit to the process</a:t>
            </a:r>
            <a:endParaRPr lang="en-GB" sz="2400" dirty="0">
              <a:solidFill>
                <a:schemeClr val="tx2"/>
              </a:solidFill>
              <a:latin typeface="Calibri" pitchFamily="34" charset="0"/>
            </a:endParaRPr>
          </a:p>
          <a:p>
            <a:endParaRPr lang="en-GB" sz="2400" b="1" dirty="0" smtClean="0">
              <a:solidFill>
                <a:schemeClr val="tx2"/>
              </a:solidFill>
              <a:latin typeface="Calibri" pitchFamily="34" charset="0"/>
            </a:endParaRPr>
          </a:p>
          <a:p>
            <a:r>
              <a:rPr lang="en-GB" sz="2400" b="1" dirty="0" smtClean="0">
                <a:solidFill>
                  <a:schemeClr val="tx2"/>
                </a:solidFill>
                <a:latin typeface="Calibri" pitchFamily="34" charset="0"/>
              </a:rPr>
              <a:t>Designated </a:t>
            </a:r>
            <a:r>
              <a:rPr lang="en-GB" sz="2400" b="1" dirty="0">
                <a:solidFill>
                  <a:schemeClr val="tx2"/>
                </a:solidFill>
                <a:latin typeface="Calibri" pitchFamily="34" charset="0"/>
              </a:rPr>
              <a:t>Practice Educator</a:t>
            </a:r>
            <a:r>
              <a:rPr lang="en-GB" sz="2400" b="1" i="1" dirty="0">
                <a:solidFill>
                  <a:schemeClr val="tx2"/>
                </a:solidFill>
                <a:latin typeface="Calibri" pitchFamily="34" charset="0"/>
              </a:rPr>
              <a:t> </a:t>
            </a:r>
            <a:r>
              <a:rPr lang="en-GB" sz="2400" dirty="0">
                <a:solidFill>
                  <a:schemeClr val="tx2"/>
                </a:solidFill>
                <a:latin typeface="Calibri" pitchFamily="34" charset="0"/>
              </a:rPr>
              <a:t>A designated critical care Practice Educator (or equivalent) is </a:t>
            </a:r>
            <a:r>
              <a:rPr lang="en-GB" sz="2400" dirty="0" smtClean="0">
                <a:solidFill>
                  <a:schemeClr val="tx2"/>
                </a:solidFill>
                <a:latin typeface="Calibri" pitchFamily="34" charset="0"/>
              </a:rPr>
              <a:t>essential to support and monitor the progress of the process</a:t>
            </a:r>
          </a:p>
          <a:p>
            <a:endParaRPr lang="en-GB" sz="2400" b="1" dirty="0" smtClean="0">
              <a:solidFill>
                <a:schemeClr val="tx2"/>
              </a:solidFill>
              <a:latin typeface="Calibri" pitchFamily="34" charset="0"/>
            </a:endParaRPr>
          </a:p>
          <a:p>
            <a:r>
              <a:rPr lang="en-GB" sz="2400" b="1" dirty="0" smtClean="0">
                <a:solidFill>
                  <a:schemeClr val="tx2"/>
                </a:solidFill>
                <a:latin typeface="Calibri" pitchFamily="34" charset="0"/>
              </a:rPr>
              <a:t>Supernumerary </a:t>
            </a:r>
            <a:r>
              <a:rPr lang="en-GB" sz="2400" b="1" dirty="0">
                <a:solidFill>
                  <a:schemeClr val="tx2"/>
                </a:solidFill>
                <a:latin typeface="Calibri" pitchFamily="34" charset="0"/>
              </a:rPr>
              <a:t>Study Time</a:t>
            </a:r>
            <a:r>
              <a:rPr lang="en-GB" sz="2400" dirty="0">
                <a:solidFill>
                  <a:schemeClr val="tx2"/>
                </a:solidFill>
                <a:latin typeface="Calibri" pitchFamily="34" charset="0"/>
              </a:rPr>
              <a:t> Provide a minimum </a:t>
            </a:r>
            <a:r>
              <a:rPr lang="en-GB" sz="2400" dirty="0" smtClean="0">
                <a:solidFill>
                  <a:schemeClr val="tx2"/>
                </a:solidFill>
                <a:latin typeface="Calibri" pitchFamily="34" charset="0"/>
              </a:rPr>
              <a:t>supernumerary </a:t>
            </a:r>
            <a:r>
              <a:rPr lang="en-GB" sz="2400" dirty="0">
                <a:solidFill>
                  <a:schemeClr val="tx2"/>
                </a:solidFill>
                <a:latin typeface="Calibri" pitchFamily="34" charset="0"/>
              </a:rPr>
              <a:t>period of 6</a:t>
            </a:r>
            <a:r>
              <a:rPr lang="en-GB" sz="2400" dirty="0" smtClean="0">
                <a:solidFill>
                  <a:schemeClr val="tx2"/>
                </a:solidFill>
                <a:latin typeface="Calibri" pitchFamily="34" charset="0"/>
              </a:rPr>
              <a:t>-8 </a:t>
            </a:r>
            <a:r>
              <a:rPr lang="en-GB" sz="2400" dirty="0">
                <a:solidFill>
                  <a:schemeClr val="tx2"/>
                </a:solidFill>
                <a:latin typeface="Calibri" pitchFamily="34" charset="0"/>
              </a:rPr>
              <a:t>weeks for newly appointed registered </a:t>
            </a:r>
            <a:r>
              <a:rPr lang="en-GB" sz="2400" dirty="0" smtClean="0">
                <a:solidFill>
                  <a:schemeClr val="tx2"/>
                </a:solidFill>
                <a:latin typeface="Calibri" pitchFamily="34" charset="0"/>
              </a:rPr>
              <a:t>nurses</a:t>
            </a:r>
            <a:endParaRPr lang="en-GB" dirty="0">
              <a:solidFill>
                <a:schemeClr val="tx2"/>
              </a:solidFill>
            </a:endParaRPr>
          </a:p>
        </p:txBody>
      </p:sp>
      <p:pic>
        <p:nvPicPr>
          <p:cNvPr id="4" name="Picture 3"/>
          <p:cNvPicPr>
            <a:picLocks noChangeAspect="1" noChangeArrowheads="1"/>
          </p:cNvPicPr>
          <p:nvPr/>
        </p:nvPicPr>
        <p:blipFill>
          <a:blip r:embed="rId3" cstate="print"/>
          <a:srcRect/>
          <a:stretch>
            <a:fillRect/>
          </a:stretch>
        </p:blipFill>
        <p:spPr bwMode="auto">
          <a:xfrm>
            <a:off x="6829270" y="5791200"/>
            <a:ext cx="2238530" cy="1066800"/>
          </a:xfrm>
          <a:prstGeom prst="rect">
            <a:avLst/>
          </a:prstGeom>
          <a:noFill/>
          <a:ln w="9525">
            <a:noFill/>
            <a:miter lim="800000"/>
            <a:headEnd/>
            <a:tailEnd/>
          </a:ln>
        </p:spPr>
      </p:pic>
    </p:spTree>
    <p:extLst>
      <p:ext uri="{BB962C8B-B14F-4D97-AF65-F5344CB8AC3E}">
        <p14:creationId xmlns:p14="http://schemas.microsoft.com/office/powerpoint/2010/main" val="2716278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325112"/>
          </a:xfrm>
        </p:spPr>
        <p:txBody>
          <a:bodyPr>
            <a:normAutofit/>
          </a:bodyPr>
          <a:lstStyle/>
          <a:p>
            <a:r>
              <a:rPr lang="en-GB" dirty="0" smtClean="0">
                <a:solidFill>
                  <a:schemeClr val="tx2"/>
                </a:solidFill>
              </a:rPr>
              <a:t>This guide has been developed for mentors working in clinical practice who are mentoring staff using the National Competency Framework Step documents</a:t>
            </a:r>
          </a:p>
          <a:p>
            <a:r>
              <a:rPr lang="en-GB" dirty="0" smtClean="0">
                <a:solidFill>
                  <a:schemeClr val="tx2"/>
                </a:solidFill>
              </a:rPr>
              <a:t>It is designed to describe the important role mentors play in supporting staff to complete this process and provide some background and context to the use of the documents</a:t>
            </a:r>
          </a:p>
        </p:txBody>
      </p:sp>
      <p:sp>
        <p:nvSpPr>
          <p:cNvPr id="2" name="Title 1"/>
          <p:cNvSpPr>
            <a:spLocks noGrp="1"/>
          </p:cNvSpPr>
          <p:nvPr>
            <p:ph type="title"/>
          </p:nvPr>
        </p:nvSpPr>
        <p:spPr>
          <a:xfrm>
            <a:off x="457200" y="685800"/>
            <a:ext cx="8229600" cy="1066800"/>
          </a:xfrm>
        </p:spPr>
        <p:txBody>
          <a:bodyPr/>
          <a:lstStyle/>
          <a:p>
            <a:pPr algn="l"/>
            <a:r>
              <a:rPr lang="en-GB" b="1" dirty="0" smtClean="0">
                <a:solidFill>
                  <a:schemeClr val="tx2"/>
                </a:solidFill>
              </a:rPr>
              <a:t>Introduction</a:t>
            </a:r>
            <a:endParaRPr lang="en-GB" b="1" dirty="0">
              <a:solidFill>
                <a:schemeClr val="tx2"/>
              </a:solidFill>
            </a:endParaRPr>
          </a:p>
        </p:txBody>
      </p:sp>
      <p:pic>
        <p:nvPicPr>
          <p:cNvPr id="5" name="Picture 4"/>
          <p:cNvPicPr>
            <a:picLocks noChangeAspect="1" noChangeArrowheads="1"/>
          </p:cNvPicPr>
          <p:nvPr/>
        </p:nvPicPr>
        <p:blipFill>
          <a:blip r:embed="rId2" cstate="print"/>
          <a:srcRect/>
          <a:stretch>
            <a:fillRect/>
          </a:stretch>
        </p:blipFill>
        <p:spPr bwMode="auto">
          <a:xfrm>
            <a:off x="6096000" y="381000"/>
            <a:ext cx="2743200" cy="1307307"/>
          </a:xfrm>
          <a:prstGeom prst="rect">
            <a:avLst/>
          </a:prstGeom>
          <a:noFill/>
          <a:ln w="9525">
            <a:noFill/>
            <a:miter lim="800000"/>
            <a:headEnd/>
            <a:tailEnd/>
          </a:ln>
        </p:spPr>
      </p:pic>
    </p:spTree>
    <p:extLst>
      <p:ext uri="{BB962C8B-B14F-4D97-AF65-F5344CB8AC3E}">
        <p14:creationId xmlns:p14="http://schemas.microsoft.com/office/powerpoint/2010/main" val="3423251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chemeClr val="tx2"/>
                </a:solidFill>
                <a:latin typeface="Calibri" pitchFamily="34" charset="0"/>
              </a:rPr>
              <a:t>Essential </a:t>
            </a:r>
            <a:r>
              <a:rPr lang="en-GB" b="1" dirty="0">
                <a:solidFill>
                  <a:schemeClr val="tx2"/>
                </a:solidFill>
                <a:latin typeface="Calibri" pitchFamily="34" charset="0"/>
              </a:rPr>
              <a:t>Best Practice Principles</a:t>
            </a:r>
            <a:endParaRPr lang="en-GB" b="1" dirty="0">
              <a:solidFill>
                <a:schemeClr val="tx2"/>
              </a:solidFill>
            </a:endParaRPr>
          </a:p>
        </p:txBody>
      </p:sp>
      <p:sp>
        <p:nvSpPr>
          <p:cNvPr id="3" name="Content Placeholder 2"/>
          <p:cNvSpPr>
            <a:spLocks noGrp="1"/>
          </p:cNvSpPr>
          <p:nvPr>
            <p:ph idx="1"/>
          </p:nvPr>
        </p:nvSpPr>
        <p:spPr>
          <a:xfrm>
            <a:off x="381000" y="1371600"/>
            <a:ext cx="8305800" cy="4754563"/>
          </a:xfrm>
        </p:spPr>
        <p:txBody>
          <a:bodyPr>
            <a:normAutofit fontScale="77500" lnSpcReduction="20000"/>
          </a:bodyPr>
          <a:lstStyle/>
          <a:p>
            <a:pPr>
              <a:defRPr/>
            </a:pPr>
            <a:r>
              <a:rPr lang="en-GB" b="1" dirty="0">
                <a:solidFill>
                  <a:schemeClr val="tx2"/>
                </a:solidFill>
                <a:latin typeface="Calibri" pitchFamily="34" charset="0"/>
              </a:rPr>
              <a:t>Learner and Mentor Clinical </a:t>
            </a:r>
            <a:r>
              <a:rPr lang="en-GB" b="1" dirty="0" smtClean="0">
                <a:solidFill>
                  <a:schemeClr val="tx2"/>
                </a:solidFill>
                <a:latin typeface="Calibri" pitchFamily="34" charset="0"/>
              </a:rPr>
              <a:t>Time – </a:t>
            </a:r>
            <a:r>
              <a:rPr lang="en-GB" dirty="0" smtClean="0">
                <a:solidFill>
                  <a:schemeClr val="tx2"/>
                </a:solidFill>
                <a:latin typeface="Calibri" pitchFamily="34" charset="0"/>
              </a:rPr>
              <a:t> this should be protected and prioritised </a:t>
            </a:r>
          </a:p>
          <a:p>
            <a:pPr>
              <a:defRPr/>
            </a:pPr>
            <a:endParaRPr lang="en-GB" dirty="0">
              <a:solidFill>
                <a:schemeClr val="tx2"/>
              </a:solidFill>
              <a:latin typeface="Calibri" pitchFamily="34" charset="0"/>
            </a:endParaRPr>
          </a:p>
          <a:p>
            <a:pPr>
              <a:defRPr/>
            </a:pPr>
            <a:r>
              <a:rPr lang="en-US" b="1" dirty="0">
                <a:solidFill>
                  <a:schemeClr val="tx2"/>
                </a:solidFill>
                <a:latin typeface="Calibri" pitchFamily="34" charset="0"/>
              </a:rPr>
              <a:t>A creative environment for </a:t>
            </a:r>
            <a:r>
              <a:rPr lang="en-US" b="1" dirty="0" smtClean="0">
                <a:solidFill>
                  <a:schemeClr val="tx2"/>
                </a:solidFill>
                <a:latin typeface="Calibri" pitchFamily="34" charset="0"/>
              </a:rPr>
              <a:t>learning – </a:t>
            </a:r>
            <a:r>
              <a:rPr lang="en-US" dirty="0" smtClean="0">
                <a:solidFill>
                  <a:schemeClr val="tx2"/>
                </a:solidFill>
                <a:latin typeface="Calibri" pitchFamily="34" charset="0"/>
              </a:rPr>
              <a:t>the practice educator and senior nursing team are required to promote learning by creating a positive and nurturing learning environment</a:t>
            </a:r>
          </a:p>
          <a:p>
            <a:pPr>
              <a:defRPr/>
            </a:pPr>
            <a:endParaRPr lang="en-GB" dirty="0">
              <a:solidFill>
                <a:schemeClr val="tx2"/>
              </a:solidFill>
              <a:latin typeface="Calibri" pitchFamily="34" charset="0"/>
            </a:endParaRPr>
          </a:p>
          <a:p>
            <a:pPr>
              <a:defRPr/>
            </a:pPr>
            <a:r>
              <a:rPr lang="en-GB" b="1" dirty="0">
                <a:solidFill>
                  <a:schemeClr val="tx2"/>
                </a:solidFill>
                <a:latin typeface="Calibri" pitchFamily="34" charset="0"/>
              </a:rPr>
              <a:t>Clinical Placement</a:t>
            </a:r>
            <a:r>
              <a:rPr lang="en-GB" b="1" i="1" dirty="0">
                <a:solidFill>
                  <a:schemeClr val="tx2"/>
                </a:solidFill>
                <a:latin typeface="Calibri" pitchFamily="34" charset="0"/>
              </a:rPr>
              <a:t> </a:t>
            </a:r>
            <a:r>
              <a:rPr lang="en-GB" b="1" i="1" dirty="0" smtClean="0">
                <a:solidFill>
                  <a:schemeClr val="tx2"/>
                </a:solidFill>
                <a:latin typeface="Calibri" pitchFamily="34" charset="0"/>
              </a:rPr>
              <a:t>-</a:t>
            </a:r>
            <a:r>
              <a:rPr lang="en-GB" dirty="0" smtClean="0">
                <a:solidFill>
                  <a:schemeClr val="tx2"/>
                </a:solidFill>
                <a:latin typeface="Calibri" pitchFamily="34" charset="0"/>
              </a:rPr>
              <a:t>Provide </a:t>
            </a:r>
            <a:r>
              <a:rPr lang="en-GB" dirty="0">
                <a:solidFill>
                  <a:schemeClr val="tx2"/>
                </a:solidFill>
                <a:latin typeface="Calibri" pitchFamily="34" charset="0"/>
              </a:rPr>
              <a:t>and/or support clinical placements to facilitate learner </a:t>
            </a:r>
            <a:r>
              <a:rPr lang="en-GB" dirty="0" smtClean="0">
                <a:solidFill>
                  <a:schemeClr val="tx2"/>
                </a:solidFill>
                <a:latin typeface="Calibri" pitchFamily="34" charset="0"/>
              </a:rPr>
              <a:t>development</a:t>
            </a:r>
            <a:endParaRPr lang="en-GB" dirty="0">
              <a:solidFill>
                <a:schemeClr val="tx2"/>
              </a:solidFill>
              <a:latin typeface="Calibri" pitchFamily="34" charset="0"/>
            </a:endParaRPr>
          </a:p>
          <a:p>
            <a:pPr>
              <a:defRPr/>
            </a:pPr>
            <a:endParaRPr lang="en-GB" b="1" dirty="0" smtClean="0">
              <a:solidFill>
                <a:schemeClr val="tx2"/>
              </a:solidFill>
              <a:latin typeface="Calibri" pitchFamily="34" charset="0"/>
            </a:endParaRPr>
          </a:p>
          <a:p>
            <a:pPr>
              <a:defRPr/>
            </a:pPr>
            <a:r>
              <a:rPr lang="en-GB" b="1" dirty="0" smtClean="0">
                <a:solidFill>
                  <a:schemeClr val="tx2"/>
                </a:solidFill>
                <a:latin typeface="Calibri" pitchFamily="34" charset="0"/>
              </a:rPr>
              <a:t>Mentors </a:t>
            </a:r>
            <a:r>
              <a:rPr lang="en-GB" b="1" dirty="0">
                <a:solidFill>
                  <a:schemeClr val="tx2"/>
                </a:solidFill>
                <a:latin typeface="Calibri" pitchFamily="34" charset="0"/>
              </a:rPr>
              <a:t>and Assessors</a:t>
            </a:r>
            <a:r>
              <a:rPr lang="en-GB" dirty="0">
                <a:solidFill>
                  <a:schemeClr val="tx2"/>
                </a:solidFill>
                <a:latin typeface="Calibri" pitchFamily="34" charset="0"/>
              </a:rPr>
              <a:t> </a:t>
            </a:r>
            <a:r>
              <a:rPr lang="en-GB" b="1" dirty="0">
                <a:solidFill>
                  <a:schemeClr val="tx2"/>
                </a:solidFill>
                <a:latin typeface="Calibri" pitchFamily="34" charset="0"/>
              </a:rPr>
              <a:t>Quality </a:t>
            </a:r>
            <a:r>
              <a:rPr lang="en-GB" b="1" dirty="0" smtClean="0">
                <a:solidFill>
                  <a:schemeClr val="tx2"/>
                </a:solidFill>
                <a:latin typeface="Calibri" pitchFamily="34" charset="0"/>
              </a:rPr>
              <a:t>Assurance- </a:t>
            </a:r>
            <a:r>
              <a:rPr lang="en-GB" dirty="0" smtClean="0">
                <a:solidFill>
                  <a:schemeClr val="tx2"/>
                </a:solidFill>
                <a:latin typeface="Calibri" pitchFamily="34" charset="0"/>
              </a:rPr>
              <a:t>this requires support and managing by the practice educator and senior nursing team</a:t>
            </a:r>
            <a:endParaRPr lang="en-GB" dirty="0">
              <a:solidFill>
                <a:schemeClr val="tx2"/>
              </a:solidFill>
            </a:endParaRPr>
          </a:p>
        </p:txBody>
      </p:sp>
      <p:pic>
        <p:nvPicPr>
          <p:cNvPr id="4" name="Picture 3"/>
          <p:cNvPicPr>
            <a:picLocks noChangeAspect="1" noChangeArrowheads="1"/>
          </p:cNvPicPr>
          <p:nvPr/>
        </p:nvPicPr>
        <p:blipFill>
          <a:blip r:embed="rId3"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188796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14037754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r>
              <a:rPr lang="en-GB" b="1" dirty="0">
                <a:solidFill>
                  <a:schemeClr val="tx2"/>
                </a:solidFill>
              </a:rPr>
              <a:t>Roles and Responsibilities of the Mentor</a:t>
            </a:r>
            <a:endParaRPr lang="en-GB" dirty="0"/>
          </a:p>
        </p:txBody>
      </p:sp>
      <p:pic>
        <p:nvPicPr>
          <p:cNvPr id="4" name="Picture 3"/>
          <p:cNvPicPr>
            <a:picLocks noChangeAspect="1" noChangeArrowheads="1"/>
          </p:cNvPicPr>
          <p:nvPr/>
        </p:nvPicPr>
        <p:blipFill>
          <a:blip r:embed="rId7"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36857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78061144"/>
              </p:ext>
            </p:extLst>
          </p:nvPr>
        </p:nvGraphicFramePr>
        <p:xfrm>
          <a:off x="914400" y="1752600"/>
          <a:ext cx="70104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533400" y="28903"/>
            <a:ext cx="8229600" cy="1143000"/>
          </a:xfrm>
        </p:spPr>
        <p:txBody>
          <a:bodyPr>
            <a:normAutofit fontScale="90000"/>
          </a:bodyPr>
          <a:lstStyle/>
          <a:p>
            <a:r>
              <a:rPr lang="en-GB" dirty="0" smtClean="0">
                <a:solidFill>
                  <a:schemeClr val="tx2"/>
                </a:solidFill>
              </a:rPr>
              <a:t>Role and Responsibility of the Mentor</a:t>
            </a:r>
            <a:endParaRPr lang="en-GB" dirty="0">
              <a:solidFill>
                <a:schemeClr val="tx2"/>
              </a:solidFill>
            </a:endParaRPr>
          </a:p>
        </p:txBody>
      </p:sp>
      <p:sp>
        <p:nvSpPr>
          <p:cNvPr id="6" name="Content Placeholder 5"/>
          <p:cNvSpPr>
            <a:spLocks noGrp="1"/>
          </p:cNvSpPr>
          <p:nvPr>
            <p:ph idx="1"/>
          </p:nvPr>
        </p:nvSpPr>
        <p:spPr>
          <a:xfrm>
            <a:off x="457200" y="990600"/>
            <a:ext cx="8305800" cy="990601"/>
          </a:xfrm>
        </p:spPr>
        <p:txBody>
          <a:bodyPr>
            <a:normAutofit fontScale="77500" lnSpcReduction="20000"/>
          </a:bodyPr>
          <a:lstStyle/>
          <a:p>
            <a:pPr marL="0" indent="0">
              <a:buNone/>
            </a:pPr>
            <a:r>
              <a:rPr lang="en-GB" dirty="0" smtClean="0">
                <a:solidFill>
                  <a:schemeClr val="tx2"/>
                </a:solidFill>
              </a:rPr>
              <a:t>To adhere to the National Standards for Adult Critical Care Nurse Education, mentors must meet the following criteria:</a:t>
            </a:r>
            <a:endParaRPr lang="en-GB" dirty="0">
              <a:solidFill>
                <a:schemeClr val="tx2"/>
              </a:solidFill>
            </a:endParaRPr>
          </a:p>
        </p:txBody>
      </p:sp>
      <p:pic>
        <p:nvPicPr>
          <p:cNvPr id="7" name="Picture 6"/>
          <p:cNvPicPr>
            <a:picLocks noChangeAspect="1" noChangeArrowheads="1"/>
          </p:cNvPicPr>
          <p:nvPr/>
        </p:nvPicPr>
        <p:blipFill>
          <a:blip r:embed="rId8"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1580611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79679143"/>
              </p:ext>
            </p:extLst>
          </p:nvPr>
        </p:nvGraphicFramePr>
        <p:xfrm>
          <a:off x="1143000" y="148669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1000" y="0"/>
            <a:ext cx="8229600" cy="1143000"/>
          </a:xfrm>
        </p:spPr>
        <p:txBody>
          <a:bodyPr>
            <a:normAutofit fontScale="90000"/>
          </a:bodyPr>
          <a:lstStyle/>
          <a:p>
            <a:r>
              <a:rPr lang="en-GB" dirty="0">
                <a:solidFill>
                  <a:schemeClr val="tx2"/>
                </a:solidFill>
              </a:rPr>
              <a:t>Role and Responsibility of the Mentor</a:t>
            </a:r>
          </a:p>
        </p:txBody>
      </p:sp>
      <p:sp>
        <p:nvSpPr>
          <p:cNvPr id="4" name="Content Placeholder 3"/>
          <p:cNvSpPr>
            <a:spLocks noGrp="1"/>
          </p:cNvSpPr>
          <p:nvPr>
            <p:ph idx="1"/>
          </p:nvPr>
        </p:nvSpPr>
        <p:spPr>
          <a:xfrm>
            <a:off x="533400" y="914400"/>
            <a:ext cx="8229600" cy="914400"/>
          </a:xfrm>
        </p:spPr>
        <p:txBody>
          <a:bodyPr/>
          <a:lstStyle/>
          <a:p>
            <a:pPr marL="0" indent="0">
              <a:buNone/>
            </a:pPr>
            <a:r>
              <a:rPr lang="en-GB" dirty="0" smtClean="0">
                <a:solidFill>
                  <a:schemeClr val="tx2"/>
                </a:solidFill>
              </a:rPr>
              <a:t>Specific responsibilities of mentors include:</a:t>
            </a:r>
            <a:endParaRPr lang="en-GB" dirty="0">
              <a:solidFill>
                <a:schemeClr val="tx2"/>
              </a:solidFill>
            </a:endParaRPr>
          </a:p>
        </p:txBody>
      </p:sp>
      <p:pic>
        <p:nvPicPr>
          <p:cNvPr id="5" name="Picture 4"/>
          <p:cNvPicPr>
            <a:picLocks noChangeAspect="1" noChangeArrowheads="1"/>
          </p:cNvPicPr>
          <p:nvPr/>
        </p:nvPicPr>
        <p:blipFill>
          <a:blip r:embed="rId7"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12545940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83838027"/>
              </p:ext>
            </p:extLst>
          </p:nvPr>
        </p:nvGraphicFramePr>
        <p:xfrm>
          <a:off x="1618593" y="1676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r>
              <a:rPr lang="en-GB" dirty="0">
                <a:solidFill>
                  <a:schemeClr val="tx2"/>
                </a:solidFill>
              </a:rPr>
              <a:t>Role and Responsibility of the Mentor</a:t>
            </a:r>
          </a:p>
        </p:txBody>
      </p:sp>
      <p:sp>
        <p:nvSpPr>
          <p:cNvPr id="4" name="Content Placeholder 3"/>
          <p:cNvSpPr>
            <a:spLocks noGrp="1"/>
          </p:cNvSpPr>
          <p:nvPr>
            <p:ph idx="1"/>
          </p:nvPr>
        </p:nvSpPr>
        <p:spPr>
          <a:xfrm>
            <a:off x="609600" y="1066800"/>
            <a:ext cx="8229600" cy="685800"/>
          </a:xfrm>
        </p:spPr>
        <p:txBody>
          <a:bodyPr/>
          <a:lstStyle/>
          <a:p>
            <a:pPr marL="0" indent="0">
              <a:buNone/>
            </a:pPr>
            <a:r>
              <a:rPr lang="en-GB" dirty="0" smtClean="0">
                <a:solidFill>
                  <a:schemeClr val="tx2"/>
                </a:solidFill>
              </a:rPr>
              <a:t>To establish effective working relationships by:</a:t>
            </a:r>
            <a:endParaRPr lang="en-GB" dirty="0">
              <a:solidFill>
                <a:schemeClr val="tx2"/>
              </a:solidFill>
            </a:endParaRPr>
          </a:p>
        </p:txBody>
      </p:sp>
      <p:pic>
        <p:nvPicPr>
          <p:cNvPr id="5" name="Picture 4"/>
          <p:cNvPicPr>
            <a:picLocks noChangeAspect="1" noChangeArrowheads="1"/>
          </p:cNvPicPr>
          <p:nvPr/>
        </p:nvPicPr>
        <p:blipFill>
          <a:blip r:embed="rId7"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26951645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71360895"/>
              </p:ext>
            </p:extLst>
          </p:nvPr>
        </p:nvGraphicFramePr>
        <p:xfrm>
          <a:off x="1600200" y="148669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533400" y="0"/>
            <a:ext cx="8229600" cy="1143000"/>
          </a:xfrm>
        </p:spPr>
        <p:txBody>
          <a:bodyPr>
            <a:normAutofit fontScale="90000"/>
          </a:bodyPr>
          <a:lstStyle/>
          <a:p>
            <a:r>
              <a:rPr lang="en-GB" dirty="0">
                <a:solidFill>
                  <a:schemeClr val="tx2"/>
                </a:solidFill>
              </a:rPr>
              <a:t>Role and Responsibility of the Mentor</a:t>
            </a:r>
          </a:p>
        </p:txBody>
      </p:sp>
      <p:sp>
        <p:nvSpPr>
          <p:cNvPr id="4" name="Content Placeholder 3"/>
          <p:cNvSpPr>
            <a:spLocks noGrp="1"/>
          </p:cNvSpPr>
          <p:nvPr>
            <p:ph idx="1"/>
          </p:nvPr>
        </p:nvSpPr>
        <p:spPr>
          <a:xfrm>
            <a:off x="381000" y="838200"/>
            <a:ext cx="8229600" cy="838200"/>
          </a:xfrm>
        </p:spPr>
        <p:txBody>
          <a:bodyPr/>
          <a:lstStyle/>
          <a:p>
            <a:pPr marL="0" indent="0">
              <a:buNone/>
            </a:pPr>
            <a:r>
              <a:rPr lang="en-GB" dirty="0" smtClean="0">
                <a:solidFill>
                  <a:schemeClr val="tx2"/>
                </a:solidFill>
              </a:rPr>
              <a:t>To facilitate learning by:</a:t>
            </a:r>
            <a:endParaRPr lang="en-GB" dirty="0">
              <a:solidFill>
                <a:schemeClr val="tx2"/>
              </a:solidFill>
            </a:endParaRPr>
          </a:p>
        </p:txBody>
      </p:sp>
      <p:pic>
        <p:nvPicPr>
          <p:cNvPr id="5" name="Picture 4"/>
          <p:cNvPicPr>
            <a:picLocks noChangeAspect="1" noChangeArrowheads="1"/>
          </p:cNvPicPr>
          <p:nvPr/>
        </p:nvPicPr>
        <p:blipFill>
          <a:blip r:embed="rId7"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32335444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602280903"/>
              </p:ext>
            </p:extLst>
          </p:nvPr>
        </p:nvGraphicFramePr>
        <p:xfrm>
          <a:off x="1600200" y="1828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r>
              <a:rPr lang="en-GB" dirty="0">
                <a:solidFill>
                  <a:schemeClr val="tx2"/>
                </a:solidFill>
              </a:rPr>
              <a:t>Role and Responsibility of the Mentor</a:t>
            </a:r>
          </a:p>
        </p:txBody>
      </p:sp>
      <p:sp>
        <p:nvSpPr>
          <p:cNvPr id="4" name="Content Placeholder 3"/>
          <p:cNvSpPr>
            <a:spLocks noGrp="1"/>
          </p:cNvSpPr>
          <p:nvPr>
            <p:ph idx="1"/>
          </p:nvPr>
        </p:nvSpPr>
        <p:spPr>
          <a:xfrm>
            <a:off x="685800" y="1143000"/>
            <a:ext cx="8229600" cy="762000"/>
          </a:xfrm>
        </p:spPr>
        <p:txBody>
          <a:bodyPr/>
          <a:lstStyle/>
          <a:p>
            <a:pPr marL="0" indent="0">
              <a:buNone/>
            </a:pPr>
            <a:r>
              <a:rPr lang="en-GB" dirty="0" smtClean="0">
                <a:solidFill>
                  <a:schemeClr val="tx2"/>
                </a:solidFill>
              </a:rPr>
              <a:t>To provide leadership by:</a:t>
            </a:r>
            <a:endParaRPr lang="en-GB" dirty="0">
              <a:solidFill>
                <a:schemeClr val="tx2"/>
              </a:solidFill>
            </a:endParaRPr>
          </a:p>
        </p:txBody>
      </p:sp>
      <p:pic>
        <p:nvPicPr>
          <p:cNvPr id="5" name="Picture 4"/>
          <p:cNvPicPr>
            <a:picLocks noChangeAspect="1" noChangeArrowheads="1"/>
          </p:cNvPicPr>
          <p:nvPr/>
        </p:nvPicPr>
        <p:blipFill>
          <a:blip r:embed="rId7"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1302091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751" y="304800"/>
            <a:ext cx="6778749" cy="1143000"/>
          </a:xfrm>
        </p:spPr>
        <p:txBody>
          <a:bodyPr rtlCol="0">
            <a:normAutofit fontScale="90000"/>
          </a:bodyPr>
          <a:lstStyle/>
          <a:p>
            <a:pPr defTabSz="914071">
              <a:defRPr/>
            </a:pPr>
            <a:r>
              <a:rPr lang="en-GB" dirty="0" smtClean="0">
                <a:solidFill>
                  <a:srgbClr val="002060"/>
                </a:solidFill>
              </a:rPr>
              <a:t>How to complete the documents</a:t>
            </a:r>
            <a:endParaRPr lang="en-GB" dirty="0">
              <a:solidFill>
                <a:srgbClr val="002060"/>
              </a:solidFill>
            </a:endParaRPr>
          </a:p>
        </p:txBody>
      </p:sp>
      <p:pic>
        <p:nvPicPr>
          <p:cNvPr id="52228" name="Content Placeholder 4"/>
          <p:cNvPicPr>
            <a:picLocks noGrp="1"/>
          </p:cNvPicPr>
          <p:nvPr>
            <p:ph idx="1"/>
          </p:nvPr>
        </p:nvPicPr>
        <p:blipFill>
          <a:blip r:embed="rId2">
            <a:extLst>
              <a:ext uri="{28A0092B-C50C-407E-A947-70E740481C1C}">
                <a14:useLocalDpi xmlns:a14="http://schemas.microsoft.com/office/drawing/2010/main" val="0"/>
              </a:ext>
            </a:extLst>
          </a:blip>
          <a:srcRect l="27991" t="10609" r="24695" b="7674"/>
          <a:stretch>
            <a:fillRect/>
          </a:stretch>
        </p:blipFill>
        <p:spPr>
          <a:xfrm>
            <a:off x="395139" y="1628553"/>
            <a:ext cx="3366492" cy="4421311"/>
          </a:xfrm>
        </p:spPr>
      </p:pic>
      <p:sp>
        <p:nvSpPr>
          <p:cNvPr id="6" name="TextBox 5"/>
          <p:cNvSpPr txBox="1"/>
          <p:nvPr/>
        </p:nvSpPr>
        <p:spPr>
          <a:xfrm>
            <a:off x="4140027" y="1772543"/>
            <a:ext cx="4104307" cy="4030638"/>
          </a:xfrm>
          <a:prstGeom prst="rect">
            <a:avLst/>
          </a:prstGeom>
          <a:noFill/>
        </p:spPr>
        <p:txBody>
          <a:bodyPr lIns="91402" tIns="45702" rIns="91402" bIns="45702">
            <a:spAutoFit/>
          </a:bodyPr>
          <a:lstStyle/>
          <a:p>
            <a:pPr defTabSz="914024">
              <a:defRPr/>
            </a:pPr>
            <a:r>
              <a:rPr lang="en-GB" dirty="0">
                <a:solidFill>
                  <a:srgbClr val="002F8E"/>
                </a:solidFill>
                <a:latin typeface="Calibri"/>
              </a:rPr>
              <a:t>The </a:t>
            </a:r>
            <a:r>
              <a:rPr lang="en-GB" b="1" dirty="0">
                <a:solidFill>
                  <a:srgbClr val="002F8E"/>
                </a:solidFill>
                <a:latin typeface="Calibri"/>
              </a:rPr>
              <a:t>Learning Contract </a:t>
            </a:r>
            <a:r>
              <a:rPr lang="en-GB" dirty="0">
                <a:solidFill>
                  <a:srgbClr val="002F8E"/>
                </a:solidFill>
                <a:latin typeface="Calibri"/>
              </a:rPr>
              <a:t>appears in all three documents and must be signed by</a:t>
            </a:r>
          </a:p>
          <a:p>
            <a:pPr defTabSz="914024">
              <a:defRPr/>
            </a:pPr>
            <a:endParaRPr lang="en-GB" dirty="0">
              <a:solidFill>
                <a:srgbClr val="002F8E"/>
              </a:solidFill>
              <a:latin typeface="Calibri"/>
            </a:endParaRPr>
          </a:p>
          <a:p>
            <a:pPr marL="285632" indent="-285632" defTabSz="914024">
              <a:buFont typeface="Arial" pitchFamily="34" charset="0"/>
              <a:buChar char="•"/>
              <a:defRPr/>
            </a:pPr>
            <a:r>
              <a:rPr lang="en-GB" dirty="0">
                <a:solidFill>
                  <a:srgbClr val="002F8E"/>
                </a:solidFill>
                <a:latin typeface="Calibri"/>
              </a:rPr>
              <a:t>The Learner</a:t>
            </a:r>
          </a:p>
          <a:p>
            <a:pPr marL="285632" indent="-285632" defTabSz="914024">
              <a:buFont typeface="Arial" pitchFamily="34" charset="0"/>
              <a:buChar char="•"/>
              <a:defRPr/>
            </a:pPr>
            <a:r>
              <a:rPr lang="en-GB" dirty="0">
                <a:solidFill>
                  <a:srgbClr val="002F8E"/>
                </a:solidFill>
                <a:latin typeface="Calibri"/>
              </a:rPr>
              <a:t>The Lead Assessor (this could be you within your mentoring role)</a:t>
            </a:r>
          </a:p>
          <a:p>
            <a:pPr marL="285632" indent="-285632" defTabSz="914024">
              <a:buFont typeface="Arial" pitchFamily="34" charset="0"/>
              <a:buChar char="•"/>
              <a:defRPr/>
            </a:pPr>
            <a:r>
              <a:rPr lang="en-GB" dirty="0">
                <a:solidFill>
                  <a:srgbClr val="002F8E"/>
                </a:solidFill>
                <a:latin typeface="Calibri"/>
              </a:rPr>
              <a:t>The Critical Care Lead Nurse or Manager</a:t>
            </a:r>
          </a:p>
          <a:p>
            <a:pPr marL="285632" indent="-285632" defTabSz="914024">
              <a:buFont typeface="Arial" pitchFamily="34" charset="0"/>
              <a:buChar char="•"/>
              <a:defRPr/>
            </a:pPr>
            <a:endParaRPr lang="en-GB" dirty="0">
              <a:solidFill>
                <a:srgbClr val="002F8E"/>
              </a:solidFill>
              <a:latin typeface="Calibri"/>
            </a:endParaRPr>
          </a:p>
          <a:p>
            <a:pPr defTabSz="914024">
              <a:defRPr/>
            </a:pPr>
            <a:r>
              <a:rPr lang="en-GB" dirty="0">
                <a:solidFill>
                  <a:srgbClr val="002F8E"/>
                </a:solidFill>
                <a:latin typeface="Calibri"/>
              </a:rPr>
              <a:t>This contract clearly states each of the responsibilities of the above</a:t>
            </a:r>
          </a:p>
          <a:p>
            <a:pPr defTabSz="914024">
              <a:defRPr/>
            </a:pPr>
            <a:endParaRPr lang="en-GB" dirty="0">
              <a:solidFill>
                <a:srgbClr val="002F8E"/>
              </a:solidFill>
              <a:latin typeface="Calibri"/>
            </a:endParaRPr>
          </a:p>
          <a:p>
            <a:pPr defTabSz="914024">
              <a:defRPr/>
            </a:pPr>
            <a:r>
              <a:rPr lang="en-GB" dirty="0">
                <a:solidFill>
                  <a:srgbClr val="002F8E"/>
                </a:solidFill>
                <a:latin typeface="Calibri"/>
              </a:rPr>
              <a:t>This must be completed prior to submission of the document</a:t>
            </a:r>
          </a:p>
        </p:txBody>
      </p:sp>
      <p:pic>
        <p:nvPicPr>
          <p:cNvPr id="7" name="Picture 6"/>
          <p:cNvPicPr>
            <a:picLocks noChangeAspect="1" noChangeArrowheads="1"/>
          </p:cNvPicPr>
          <p:nvPr/>
        </p:nvPicPr>
        <p:blipFill>
          <a:blip r:embed="rId3" cstate="print"/>
          <a:srcRect/>
          <a:stretch>
            <a:fillRect/>
          </a:stretch>
        </p:blipFill>
        <p:spPr bwMode="auto">
          <a:xfrm>
            <a:off x="6553200" y="5659635"/>
            <a:ext cx="2514600" cy="1198365"/>
          </a:xfrm>
          <a:prstGeom prst="rect">
            <a:avLst/>
          </a:prstGeom>
          <a:noFill/>
          <a:ln w="9525">
            <a:noFill/>
            <a:miter lim="800000"/>
            <a:headEnd/>
            <a:tailEnd/>
          </a:ln>
        </p:spPr>
      </p:pic>
    </p:spTree>
    <p:extLst>
      <p:ext uri="{BB962C8B-B14F-4D97-AF65-F5344CB8AC3E}">
        <p14:creationId xmlns:p14="http://schemas.microsoft.com/office/powerpoint/2010/main" val="21692083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778749" cy="1143000"/>
          </a:xfrm>
        </p:spPr>
        <p:txBody>
          <a:bodyPr rtlCol="0">
            <a:normAutofit fontScale="90000"/>
          </a:bodyPr>
          <a:lstStyle/>
          <a:p>
            <a:pPr defTabSz="914353">
              <a:defRPr/>
            </a:pPr>
            <a:r>
              <a:rPr lang="en-GB" dirty="0" smtClean="0">
                <a:solidFill>
                  <a:srgbClr val="002060"/>
                </a:solidFill>
              </a:rPr>
              <a:t>How to complete the documents</a:t>
            </a:r>
            <a:endParaRPr lang="en-GB" dirty="0">
              <a:solidFill>
                <a:srgbClr val="002060"/>
              </a:solidFill>
            </a:endParaRPr>
          </a:p>
        </p:txBody>
      </p:sp>
      <p:sp>
        <p:nvSpPr>
          <p:cNvPr id="6" name="TextBox 5"/>
          <p:cNvSpPr txBox="1"/>
          <p:nvPr/>
        </p:nvSpPr>
        <p:spPr>
          <a:xfrm>
            <a:off x="4140027" y="2492499"/>
            <a:ext cx="4104307" cy="2308316"/>
          </a:xfrm>
          <a:prstGeom prst="rect">
            <a:avLst/>
          </a:prstGeom>
          <a:noFill/>
        </p:spPr>
        <p:txBody>
          <a:bodyPr lIns="91430" tIns="45716" rIns="91430" bIns="45716">
            <a:spAutoFit/>
          </a:bodyPr>
          <a:lstStyle/>
          <a:p>
            <a:pPr defTabSz="914306">
              <a:defRPr/>
            </a:pPr>
            <a:r>
              <a:rPr lang="en-GB" dirty="0">
                <a:solidFill>
                  <a:srgbClr val="002F8E"/>
                </a:solidFill>
                <a:latin typeface="Calibri"/>
              </a:rPr>
              <a:t>The </a:t>
            </a:r>
            <a:r>
              <a:rPr lang="en-GB" b="1" dirty="0">
                <a:solidFill>
                  <a:srgbClr val="002F8E"/>
                </a:solidFill>
                <a:latin typeface="Calibri"/>
              </a:rPr>
              <a:t>Authorised Signature Record </a:t>
            </a:r>
            <a:r>
              <a:rPr lang="en-GB" dirty="0">
                <a:solidFill>
                  <a:srgbClr val="002F8E"/>
                </a:solidFill>
                <a:latin typeface="Calibri"/>
              </a:rPr>
              <a:t>must be completed by any individual who is making an entry into the competency document.</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This provides clear documentation on submission to check the mentors are fully registered and meeting MMU regulations.</a:t>
            </a:r>
          </a:p>
        </p:txBody>
      </p:sp>
      <p:pic>
        <p:nvPicPr>
          <p:cNvPr id="53253" name="Picture 6"/>
          <p:cNvPicPr>
            <a:picLocks noChangeAspect="1" noChangeArrowheads="1"/>
          </p:cNvPicPr>
          <p:nvPr/>
        </p:nvPicPr>
        <p:blipFill>
          <a:blip r:embed="rId2">
            <a:extLst>
              <a:ext uri="{28A0092B-C50C-407E-A947-70E740481C1C}">
                <a14:useLocalDpi xmlns:a14="http://schemas.microsoft.com/office/drawing/2010/main" val="0"/>
              </a:ext>
            </a:extLst>
          </a:blip>
          <a:srcRect l="28712" t="11964" r="25780" b="7675"/>
          <a:stretch>
            <a:fillRect/>
          </a:stretch>
        </p:blipFill>
        <p:spPr bwMode="auto">
          <a:xfrm>
            <a:off x="395139" y="1733476"/>
            <a:ext cx="3240361"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1098546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063" y="197570"/>
            <a:ext cx="6778749" cy="1143000"/>
          </a:xfrm>
        </p:spPr>
        <p:txBody>
          <a:bodyPr rtlCol="0">
            <a:normAutofit fontScale="90000"/>
          </a:bodyPr>
          <a:lstStyle/>
          <a:p>
            <a:pPr defTabSz="914353">
              <a:defRPr/>
            </a:pPr>
            <a:r>
              <a:rPr lang="en-GB" dirty="0" smtClean="0">
                <a:solidFill>
                  <a:srgbClr val="002060"/>
                </a:solidFill>
              </a:rPr>
              <a:t>How to complete the documents</a:t>
            </a:r>
            <a:endParaRPr lang="en-GB" dirty="0">
              <a:solidFill>
                <a:srgbClr val="002060"/>
              </a:solidFill>
            </a:endParaRPr>
          </a:p>
        </p:txBody>
      </p:sp>
      <p:sp>
        <p:nvSpPr>
          <p:cNvPr id="6" name="TextBox 5"/>
          <p:cNvSpPr txBox="1"/>
          <p:nvPr/>
        </p:nvSpPr>
        <p:spPr>
          <a:xfrm>
            <a:off x="3996035" y="2465710"/>
            <a:ext cx="4104308" cy="2905497"/>
          </a:xfrm>
          <a:prstGeom prst="rect">
            <a:avLst/>
          </a:prstGeom>
          <a:noFill/>
        </p:spPr>
        <p:txBody>
          <a:bodyPr lIns="91430" tIns="45716" rIns="91430" bIns="45716">
            <a:spAutoFit/>
          </a:bodyPr>
          <a:lstStyle/>
          <a:p>
            <a:pPr defTabSz="914306">
              <a:defRPr/>
            </a:pPr>
            <a:r>
              <a:rPr lang="en-GB" b="1" dirty="0">
                <a:solidFill>
                  <a:srgbClr val="002F8E"/>
                </a:solidFill>
                <a:latin typeface="Calibri"/>
              </a:rPr>
              <a:t>Tracker Sheet’s </a:t>
            </a:r>
            <a:r>
              <a:rPr lang="en-GB" dirty="0">
                <a:solidFill>
                  <a:srgbClr val="002F8E"/>
                </a:solidFill>
                <a:latin typeface="Calibri"/>
              </a:rPr>
              <a:t>feature in all three of the documents. They offer a quick reference point to review the learners progression</a:t>
            </a:r>
          </a:p>
          <a:p>
            <a:pPr defTabSz="914306">
              <a:defRPr/>
            </a:pPr>
            <a:endParaRPr lang="en-GB" b="1" dirty="0">
              <a:solidFill>
                <a:srgbClr val="002F8E"/>
              </a:solidFill>
              <a:latin typeface="Calibri"/>
            </a:endParaRPr>
          </a:p>
          <a:p>
            <a:pPr defTabSz="914306">
              <a:defRPr/>
            </a:pPr>
            <a:r>
              <a:rPr lang="en-GB" dirty="0">
                <a:solidFill>
                  <a:srgbClr val="002F8E"/>
                </a:solidFill>
                <a:latin typeface="Calibri"/>
              </a:rPr>
              <a:t>On successful completion of each Competency Statement in full, the tracker sheet should be completed</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Each competency needs to be signed individually – NO brackets</a:t>
            </a:r>
          </a:p>
        </p:txBody>
      </p:sp>
      <p:pic>
        <p:nvPicPr>
          <p:cNvPr id="54277" name="Picture 7"/>
          <p:cNvPicPr>
            <a:picLocks noChangeAspect="1" noChangeArrowheads="1"/>
          </p:cNvPicPr>
          <p:nvPr/>
        </p:nvPicPr>
        <p:blipFill>
          <a:blip r:embed="rId2">
            <a:extLst>
              <a:ext uri="{28A0092B-C50C-407E-A947-70E740481C1C}">
                <a14:useLocalDpi xmlns:a14="http://schemas.microsoft.com/office/drawing/2010/main" val="0"/>
              </a:ext>
            </a:extLst>
          </a:blip>
          <a:srcRect l="28714" t="13995" r="26140" b="4515"/>
          <a:stretch>
            <a:fillRect/>
          </a:stretch>
        </p:blipFill>
        <p:spPr bwMode="auto">
          <a:xfrm>
            <a:off x="467693" y="1340570"/>
            <a:ext cx="3384352" cy="489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915543" y="2538264"/>
            <a:ext cx="719956" cy="215429"/>
          </a:xfrm>
          <a:prstGeom prst="rect">
            <a:avLst/>
          </a:prstGeom>
          <a:noFill/>
        </p:spPr>
        <p:txBody>
          <a:bodyPr lIns="91430" tIns="45716" rIns="91430" bIns="45716">
            <a:spAutoFit/>
          </a:bodyPr>
          <a:lstStyle/>
          <a:p>
            <a:pPr defTabSz="914306">
              <a:defRPr/>
            </a:pPr>
            <a:r>
              <a:rPr lang="en-GB" sz="800" dirty="0" err="1">
                <a:solidFill>
                  <a:prstClr val="black"/>
                </a:solidFill>
                <a:latin typeface="Bradley Hand ITC" pitchFamily="66" charset="0"/>
              </a:rPr>
              <a:t>A.Mentor</a:t>
            </a:r>
            <a:endParaRPr lang="en-GB" sz="800" dirty="0">
              <a:solidFill>
                <a:prstClr val="black"/>
              </a:solidFill>
              <a:latin typeface="Bradley Hand ITC" pitchFamily="66" charset="0"/>
            </a:endParaRPr>
          </a:p>
        </p:txBody>
      </p:sp>
      <p:sp>
        <p:nvSpPr>
          <p:cNvPr id="5" name="TextBox 4"/>
          <p:cNvSpPr txBox="1"/>
          <p:nvPr/>
        </p:nvSpPr>
        <p:spPr>
          <a:xfrm>
            <a:off x="2412133" y="2429992"/>
            <a:ext cx="863947" cy="216545"/>
          </a:xfrm>
          <a:prstGeom prst="rect">
            <a:avLst/>
          </a:prstGeom>
          <a:noFill/>
        </p:spPr>
        <p:txBody>
          <a:bodyPr lIns="91430" tIns="45716" rIns="91430" bIns="45716">
            <a:spAutoFit/>
          </a:bodyPr>
          <a:lstStyle/>
          <a:p>
            <a:pPr defTabSz="914306">
              <a:defRPr/>
            </a:pPr>
            <a:r>
              <a:rPr lang="en-GB" sz="800" dirty="0">
                <a:solidFill>
                  <a:prstClr val="black"/>
                </a:solidFill>
                <a:latin typeface="Bradley Hand ITC" pitchFamily="66" charset="0"/>
              </a:rPr>
              <a:t>25.05.16</a:t>
            </a:r>
          </a:p>
        </p:txBody>
      </p:sp>
      <p:sp>
        <p:nvSpPr>
          <p:cNvPr id="11" name="TextBox 10"/>
          <p:cNvSpPr txBox="1"/>
          <p:nvPr/>
        </p:nvSpPr>
        <p:spPr>
          <a:xfrm>
            <a:off x="2915543" y="2432225"/>
            <a:ext cx="719956" cy="215428"/>
          </a:xfrm>
          <a:prstGeom prst="rect">
            <a:avLst/>
          </a:prstGeom>
          <a:noFill/>
        </p:spPr>
        <p:txBody>
          <a:bodyPr lIns="91430" tIns="45716" rIns="91430" bIns="45716">
            <a:spAutoFit/>
          </a:bodyPr>
          <a:lstStyle/>
          <a:p>
            <a:pPr defTabSz="914306">
              <a:defRPr/>
            </a:pPr>
            <a:r>
              <a:rPr lang="en-GB" sz="800" dirty="0" err="1">
                <a:solidFill>
                  <a:prstClr val="black"/>
                </a:solidFill>
                <a:latin typeface="Bradley Hand ITC" pitchFamily="66" charset="0"/>
              </a:rPr>
              <a:t>A.Mentor</a:t>
            </a:r>
            <a:endParaRPr lang="en-GB" sz="800" dirty="0">
              <a:solidFill>
                <a:prstClr val="black"/>
              </a:solidFill>
              <a:latin typeface="Bradley Hand ITC" pitchFamily="66" charset="0"/>
            </a:endParaRPr>
          </a:p>
        </p:txBody>
      </p:sp>
      <p:sp>
        <p:nvSpPr>
          <p:cNvPr id="12" name="Rectangle 11"/>
          <p:cNvSpPr/>
          <p:nvPr/>
        </p:nvSpPr>
        <p:spPr>
          <a:xfrm>
            <a:off x="2412133" y="2555008"/>
            <a:ext cx="578197" cy="215428"/>
          </a:xfrm>
          <a:prstGeom prst="rect">
            <a:avLst/>
          </a:prstGeom>
        </p:spPr>
        <p:txBody>
          <a:bodyPr wrap="none" lIns="91430" tIns="45716" rIns="91430" bIns="45716">
            <a:spAutoFit/>
          </a:bodyPr>
          <a:lstStyle/>
          <a:p>
            <a:pPr defTabSz="914306">
              <a:defRPr/>
            </a:pPr>
            <a:r>
              <a:rPr lang="en-GB" sz="800" dirty="0">
                <a:solidFill>
                  <a:prstClr val="black"/>
                </a:solidFill>
                <a:latin typeface="Bradley Hand ITC" pitchFamily="66" charset="0"/>
              </a:rPr>
              <a:t>25.05.16</a:t>
            </a:r>
          </a:p>
        </p:txBody>
      </p:sp>
      <p:pic>
        <p:nvPicPr>
          <p:cNvPr id="10" name="Picture 9"/>
          <p:cNvPicPr>
            <a:picLocks noChangeAspect="1" noChangeArrowheads="1"/>
          </p:cNvPicPr>
          <p:nvPr/>
        </p:nvPicPr>
        <p:blipFill>
          <a:blip r:embed="rId3"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2877177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Learning Objectives</a:t>
            </a:r>
            <a:endParaRPr lang="en-GB" dirty="0">
              <a:solidFill>
                <a:schemeClr val="tx2"/>
              </a:solidFill>
            </a:endParaRPr>
          </a:p>
        </p:txBody>
      </p:sp>
      <p:sp>
        <p:nvSpPr>
          <p:cNvPr id="3" name="Content Placeholder 2"/>
          <p:cNvSpPr>
            <a:spLocks noGrp="1"/>
          </p:cNvSpPr>
          <p:nvPr>
            <p:ph idx="1"/>
          </p:nvPr>
        </p:nvSpPr>
        <p:spPr>
          <a:xfrm>
            <a:off x="457200" y="1189037"/>
            <a:ext cx="8229600" cy="4525963"/>
          </a:xfrm>
        </p:spPr>
        <p:txBody>
          <a:bodyPr>
            <a:normAutofit fontScale="92500" lnSpcReduction="10000"/>
          </a:bodyPr>
          <a:lstStyle/>
          <a:p>
            <a:pPr marL="0" indent="0">
              <a:buNone/>
            </a:pPr>
            <a:r>
              <a:rPr lang="en-GB" dirty="0" smtClean="0">
                <a:solidFill>
                  <a:schemeClr val="tx2"/>
                </a:solidFill>
              </a:rPr>
              <a:t>On completion of this guide the learner should be able to:</a:t>
            </a:r>
          </a:p>
          <a:p>
            <a:r>
              <a:rPr lang="en-GB" dirty="0" smtClean="0">
                <a:solidFill>
                  <a:schemeClr val="tx2"/>
                </a:solidFill>
              </a:rPr>
              <a:t>Explain the background of the competencies</a:t>
            </a:r>
          </a:p>
          <a:p>
            <a:r>
              <a:rPr lang="en-GB" dirty="0" smtClean="0">
                <a:solidFill>
                  <a:schemeClr val="tx2"/>
                </a:solidFill>
              </a:rPr>
              <a:t>Define </a:t>
            </a:r>
            <a:r>
              <a:rPr lang="en-GB" dirty="0">
                <a:solidFill>
                  <a:schemeClr val="tx2"/>
                </a:solidFill>
              </a:rPr>
              <a:t>and describe competence</a:t>
            </a:r>
          </a:p>
          <a:p>
            <a:r>
              <a:rPr lang="en-GB" dirty="0">
                <a:solidFill>
                  <a:schemeClr val="tx2"/>
                </a:solidFill>
              </a:rPr>
              <a:t>Discuss the role and responsibilities of the </a:t>
            </a:r>
            <a:r>
              <a:rPr lang="en-GB" dirty="0" smtClean="0">
                <a:solidFill>
                  <a:schemeClr val="tx2"/>
                </a:solidFill>
              </a:rPr>
              <a:t>mentor</a:t>
            </a:r>
          </a:p>
          <a:p>
            <a:r>
              <a:rPr lang="en-GB" dirty="0" smtClean="0">
                <a:solidFill>
                  <a:schemeClr val="tx2"/>
                </a:solidFill>
              </a:rPr>
              <a:t>Discuss assessment and evidence</a:t>
            </a:r>
          </a:p>
          <a:p>
            <a:r>
              <a:rPr lang="en-GB" dirty="0" smtClean="0">
                <a:solidFill>
                  <a:schemeClr val="tx2"/>
                </a:solidFill>
              </a:rPr>
              <a:t>Explain </a:t>
            </a:r>
            <a:r>
              <a:rPr lang="en-GB" dirty="0">
                <a:solidFill>
                  <a:schemeClr val="tx2"/>
                </a:solidFill>
              </a:rPr>
              <a:t>the competency documents and their </a:t>
            </a:r>
            <a:r>
              <a:rPr lang="en-GB" dirty="0" smtClean="0">
                <a:solidFill>
                  <a:schemeClr val="tx2"/>
                </a:solidFill>
              </a:rPr>
              <a:t>use</a:t>
            </a:r>
          </a:p>
          <a:p>
            <a:r>
              <a:rPr lang="en-GB" dirty="0" smtClean="0">
                <a:solidFill>
                  <a:schemeClr val="tx2"/>
                </a:solidFill>
              </a:rPr>
              <a:t>Consider action planning / failure to fail</a:t>
            </a:r>
            <a:endParaRPr lang="en-GB" dirty="0">
              <a:solidFill>
                <a:schemeClr val="tx2"/>
              </a:solidFill>
            </a:endParaRPr>
          </a:p>
        </p:txBody>
      </p:sp>
      <p:pic>
        <p:nvPicPr>
          <p:cNvPr id="4" name="Picture 3"/>
          <p:cNvPicPr>
            <a:picLocks noChangeAspect="1" noChangeArrowheads="1"/>
          </p:cNvPicPr>
          <p:nvPr/>
        </p:nvPicPr>
        <p:blipFill>
          <a:blip r:embed="rId2" cstate="print"/>
          <a:srcRect/>
          <a:stretch>
            <a:fillRect/>
          </a:stretch>
        </p:blipFill>
        <p:spPr bwMode="auto">
          <a:xfrm>
            <a:off x="6295696"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3807381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309751"/>
            <a:ext cx="6778749" cy="1143000"/>
          </a:xfrm>
        </p:spPr>
        <p:txBody>
          <a:bodyPr rtlCol="0">
            <a:normAutofit fontScale="90000"/>
          </a:bodyPr>
          <a:lstStyle/>
          <a:p>
            <a:pPr defTabSz="914353">
              <a:defRPr/>
            </a:pPr>
            <a:r>
              <a:rPr lang="en-GB" dirty="0" smtClean="0">
                <a:solidFill>
                  <a:srgbClr val="002060"/>
                </a:solidFill>
              </a:rPr>
              <a:t>How to complete the documents</a:t>
            </a:r>
            <a:endParaRPr lang="en-GB" dirty="0">
              <a:solidFill>
                <a:srgbClr val="002060"/>
              </a:solidFill>
            </a:endParaRPr>
          </a:p>
        </p:txBody>
      </p:sp>
      <p:sp>
        <p:nvSpPr>
          <p:cNvPr id="6" name="TextBox 5"/>
          <p:cNvSpPr txBox="1"/>
          <p:nvPr/>
        </p:nvSpPr>
        <p:spPr>
          <a:xfrm>
            <a:off x="4011662" y="1533674"/>
            <a:ext cx="4376663" cy="5155779"/>
          </a:xfrm>
          <a:prstGeom prst="rect">
            <a:avLst/>
          </a:prstGeom>
          <a:noFill/>
        </p:spPr>
        <p:txBody>
          <a:bodyPr lIns="91430" tIns="45716" rIns="91430" bIns="45716">
            <a:spAutoFit/>
          </a:bodyPr>
          <a:lstStyle/>
          <a:p>
            <a:pPr defTabSz="914306">
              <a:defRPr/>
            </a:pPr>
            <a:r>
              <a:rPr lang="en-GB" b="1" dirty="0">
                <a:solidFill>
                  <a:srgbClr val="002F8E"/>
                </a:solidFill>
                <a:latin typeface="Calibri"/>
              </a:rPr>
              <a:t>Competency Statement’s </a:t>
            </a:r>
            <a:r>
              <a:rPr lang="en-GB" dirty="0">
                <a:solidFill>
                  <a:srgbClr val="002F8E"/>
                </a:solidFill>
                <a:latin typeface="Calibri"/>
              </a:rPr>
              <a:t>in all the documents state competency elements which need to be assessed and achieved in practice</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You may achieve these in a variety of ways including,</a:t>
            </a:r>
          </a:p>
          <a:p>
            <a:pPr marL="457154" lvl="1" defTabSz="914306">
              <a:defRPr/>
            </a:pPr>
            <a:r>
              <a:rPr lang="en-GB" dirty="0">
                <a:solidFill>
                  <a:srgbClr val="002F8E"/>
                </a:solidFill>
                <a:latin typeface="Calibri"/>
              </a:rPr>
              <a:t>Simulation</a:t>
            </a:r>
          </a:p>
          <a:p>
            <a:pPr marL="457154" lvl="1" defTabSz="914306">
              <a:defRPr/>
            </a:pPr>
            <a:r>
              <a:rPr lang="en-GB" dirty="0">
                <a:solidFill>
                  <a:srgbClr val="002F8E"/>
                </a:solidFill>
                <a:latin typeface="Calibri"/>
              </a:rPr>
              <a:t>Written work</a:t>
            </a:r>
          </a:p>
          <a:p>
            <a:pPr marL="457154" lvl="1" defTabSz="914306">
              <a:defRPr/>
            </a:pPr>
            <a:r>
              <a:rPr lang="en-GB" dirty="0">
                <a:solidFill>
                  <a:srgbClr val="002F8E"/>
                </a:solidFill>
                <a:latin typeface="Calibri"/>
              </a:rPr>
              <a:t>Discussion and probing questions</a:t>
            </a:r>
          </a:p>
          <a:p>
            <a:pPr marL="457154" lvl="1" defTabSz="914306">
              <a:defRPr/>
            </a:pPr>
            <a:r>
              <a:rPr lang="en-GB" dirty="0">
                <a:solidFill>
                  <a:srgbClr val="002F8E"/>
                </a:solidFill>
                <a:latin typeface="Calibri"/>
              </a:rPr>
              <a:t>Observation in practice</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If a learner is not competent at the time of assessment an </a:t>
            </a:r>
            <a:r>
              <a:rPr lang="en-GB" b="1" dirty="0">
                <a:solidFill>
                  <a:srgbClr val="002F8E"/>
                </a:solidFill>
                <a:latin typeface="Calibri"/>
              </a:rPr>
              <a:t>Action Plan </a:t>
            </a:r>
            <a:r>
              <a:rPr lang="en-GB" dirty="0">
                <a:solidFill>
                  <a:srgbClr val="002F8E"/>
                </a:solidFill>
                <a:latin typeface="Calibri"/>
              </a:rPr>
              <a:t>should be devised to support achievement</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There can be brackets on these competency assessments</a:t>
            </a:r>
          </a:p>
        </p:txBody>
      </p:sp>
      <p:pic>
        <p:nvPicPr>
          <p:cNvPr id="55301" name="Picture 9"/>
          <p:cNvPicPr>
            <a:picLocks noChangeAspect="1" noChangeArrowheads="1"/>
          </p:cNvPicPr>
          <p:nvPr/>
        </p:nvPicPr>
        <p:blipFill>
          <a:blip r:embed="rId2">
            <a:extLst>
              <a:ext uri="{28A0092B-C50C-407E-A947-70E740481C1C}">
                <a14:useLocalDpi xmlns:a14="http://schemas.microsoft.com/office/drawing/2010/main" val="0"/>
              </a:ext>
            </a:extLst>
          </a:blip>
          <a:srcRect l="29797" t="10835" r="25958" b="7899"/>
          <a:stretch>
            <a:fillRect/>
          </a:stretch>
        </p:blipFill>
        <p:spPr bwMode="auto">
          <a:xfrm>
            <a:off x="323701" y="1413123"/>
            <a:ext cx="3599781" cy="453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Brace 6"/>
          <p:cNvSpPr/>
          <p:nvPr/>
        </p:nvSpPr>
        <p:spPr>
          <a:xfrm>
            <a:off x="2771552" y="2421062"/>
            <a:ext cx="143991" cy="359420"/>
          </a:xfrm>
          <a:prstGeom prst="rightBrace">
            <a:avLst/>
          </a:prstGeom>
        </p:spPr>
        <p:style>
          <a:lnRef idx="1">
            <a:schemeClr val="accent1"/>
          </a:lnRef>
          <a:fillRef idx="0">
            <a:schemeClr val="accent1"/>
          </a:fillRef>
          <a:effectRef idx="0">
            <a:schemeClr val="accent1"/>
          </a:effectRef>
          <a:fontRef idx="minor">
            <a:schemeClr val="tx1"/>
          </a:fontRef>
        </p:style>
        <p:txBody>
          <a:bodyPr lIns="91430" tIns="45716" rIns="91430" bIns="45716" anchor="ctr"/>
          <a:lstStyle/>
          <a:p>
            <a:pPr defTabSz="914306">
              <a:defRPr/>
            </a:pPr>
            <a:endParaRPr lang="en-GB">
              <a:solidFill>
                <a:srgbClr val="002060"/>
              </a:solidFill>
            </a:endParaRPr>
          </a:p>
        </p:txBody>
      </p:sp>
      <p:sp>
        <p:nvSpPr>
          <p:cNvPr id="13" name="Right Brace 12"/>
          <p:cNvSpPr/>
          <p:nvPr/>
        </p:nvSpPr>
        <p:spPr>
          <a:xfrm>
            <a:off x="2759273" y="2867546"/>
            <a:ext cx="143992" cy="650751"/>
          </a:xfrm>
          <a:prstGeom prst="rightBrace">
            <a:avLst/>
          </a:prstGeom>
        </p:spPr>
        <p:style>
          <a:lnRef idx="1">
            <a:schemeClr val="accent1"/>
          </a:lnRef>
          <a:fillRef idx="0">
            <a:schemeClr val="accent1"/>
          </a:fillRef>
          <a:effectRef idx="0">
            <a:schemeClr val="accent1"/>
          </a:effectRef>
          <a:fontRef idx="minor">
            <a:schemeClr val="tx1"/>
          </a:fontRef>
        </p:style>
        <p:txBody>
          <a:bodyPr lIns="91430" tIns="45716" rIns="91430" bIns="45716" anchor="ctr"/>
          <a:lstStyle/>
          <a:p>
            <a:pPr defTabSz="914306">
              <a:defRPr/>
            </a:pPr>
            <a:endParaRPr lang="en-GB">
              <a:solidFill>
                <a:srgbClr val="002060"/>
              </a:solidFill>
            </a:endParaRPr>
          </a:p>
        </p:txBody>
      </p:sp>
      <p:sp>
        <p:nvSpPr>
          <p:cNvPr id="9" name="TextBox 8"/>
          <p:cNvSpPr txBox="1"/>
          <p:nvPr/>
        </p:nvSpPr>
        <p:spPr>
          <a:xfrm>
            <a:off x="2915543" y="2421062"/>
            <a:ext cx="648519" cy="373930"/>
          </a:xfrm>
          <a:prstGeom prst="rect">
            <a:avLst/>
          </a:prstGeom>
          <a:noFill/>
        </p:spPr>
        <p:txBody>
          <a:bodyPr lIns="91430" tIns="45716" rIns="91430" bIns="45716">
            <a:spAutoFit/>
          </a:bodyPr>
          <a:lstStyle/>
          <a:p>
            <a:pPr defTabSz="914306">
              <a:defRPr/>
            </a:pPr>
            <a:r>
              <a:rPr lang="en-GB" sz="900" dirty="0" err="1">
                <a:solidFill>
                  <a:prstClr val="black"/>
                </a:solidFill>
                <a:latin typeface="Bradley Hand ITC" pitchFamily="66" charset="0"/>
              </a:rPr>
              <a:t>A.Mentor</a:t>
            </a:r>
            <a:endParaRPr lang="en-GB" sz="900" dirty="0">
              <a:solidFill>
                <a:prstClr val="black"/>
              </a:solidFill>
              <a:latin typeface="Bradley Hand ITC" pitchFamily="66" charset="0"/>
            </a:endParaRPr>
          </a:p>
          <a:p>
            <a:pPr defTabSz="914306">
              <a:defRPr/>
            </a:pPr>
            <a:r>
              <a:rPr lang="en-GB" sz="900" dirty="0">
                <a:solidFill>
                  <a:prstClr val="black"/>
                </a:solidFill>
                <a:latin typeface="Bradley Hand ITC" pitchFamily="66" charset="0"/>
              </a:rPr>
              <a:t>25.5.16</a:t>
            </a:r>
          </a:p>
        </p:txBody>
      </p:sp>
      <p:sp>
        <p:nvSpPr>
          <p:cNvPr id="14" name="TextBox 13"/>
          <p:cNvSpPr txBox="1"/>
          <p:nvPr/>
        </p:nvSpPr>
        <p:spPr>
          <a:xfrm>
            <a:off x="2970238" y="3008189"/>
            <a:ext cx="648518" cy="373930"/>
          </a:xfrm>
          <a:prstGeom prst="rect">
            <a:avLst/>
          </a:prstGeom>
          <a:noFill/>
        </p:spPr>
        <p:txBody>
          <a:bodyPr lIns="91430" tIns="45716" rIns="91430" bIns="45716">
            <a:spAutoFit/>
          </a:bodyPr>
          <a:lstStyle/>
          <a:p>
            <a:pPr defTabSz="914306">
              <a:defRPr/>
            </a:pPr>
            <a:r>
              <a:rPr lang="en-GB" sz="900" dirty="0" err="1">
                <a:solidFill>
                  <a:prstClr val="black"/>
                </a:solidFill>
                <a:latin typeface="Bradley Hand ITC" pitchFamily="66" charset="0"/>
              </a:rPr>
              <a:t>A.Mentor</a:t>
            </a:r>
            <a:endParaRPr lang="en-GB" sz="900" dirty="0">
              <a:solidFill>
                <a:prstClr val="black"/>
              </a:solidFill>
              <a:latin typeface="Bradley Hand ITC" pitchFamily="66" charset="0"/>
            </a:endParaRPr>
          </a:p>
          <a:p>
            <a:pPr defTabSz="914306">
              <a:defRPr/>
            </a:pPr>
            <a:r>
              <a:rPr lang="en-GB" sz="900" dirty="0">
                <a:solidFill>
                  <a:prstClr val="black"/>
                </a:solidFill>
                <a:latin typeface="Bradley Hand ITC" pitchFamily="66" charset="0"/>
              </a:rPr>
              <a:t>25.5.16</a:t>
            </a:r>
          </a:p>
        </p:txBody>
      </p:sp>
      <p:pic>
        <p:nvPicPr>
          <p:cNvPr id="10" name="Picture 9"/>
          <p:cNvPicPr>
            <a:picLocks noChangeAspect="1" noChangeArrowheads="1"/>
          </p:cNvPicPr>
          <p:nvPr/>
        </p:nvPicPr>
        <p:blipFill>
          <a:blip r:embed="rId3" cstate="print"/>
          <a:srcRect/>
          <a:stretch>
            <a:fillRect/>
          </a:stretch>
        </p:blipFill>
        <p:spPr bwMode="auto">
          <a:xfrm>
            <a:off x="245943" y="227598"/>
            <a:ext cx="2743200" cy="1307307"/>
          </a:xfrm>
          <a:prstGeom prst="rect">
            <a:avLst/>
          </a:prstGeom>
          <a:noFill/>
          <a:ln w="9525">
            <a:noFill/>
            <a:miter lim="800000"/>
            <a:headEnd/>
            <a:tailEnd/>
          </a:ln>
        </p:spPr>
      </p:pic>
    </p:spTree>
    <p:extLst>
      <p:ext uri="{BB962C8B-B14F-4D97-AF65-F5344CB8AC3E}">
        <p14:creationId xmlns:p14="http://schemas.microsoft.com/office/powerpoint/2010/main" val="3355498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4349"/>
            <a:ext cx="6778749" cy="1143000"/>
          </a:xfrm>
        </p:spPr>
        <p:txBody>
          <a:bodyPr rtlCol="0">
            <a:normAutofit fontScale="90000"/>
          </a:bodyPr>
          <a:lstStyle/>
          <a:p>
            <a:pPr defTabSz="914353">
              <a:defRPr/>
            </a:pPr>
            <a:r>
              <a:rPr lang="en-GB" dirty="0" smtClean="0">
                <a:solidFill>
                  <a:srgbClr val="002060"/>
                </a:solidFill>
              </a:rPr>
              <a:t>How to complete the documents: Step One only</a:t>
            </a:r>
            <a:endParaRPr lang="en-GB" dirty="0">
              <a:solidFill>
                <a:srgbClr val="002060"/>
              </a:solidFill>
            </a:endParaRPr>
          </a:p>
        </p:txBody>
      </p:sp>
      <p:sp>
        <p:nvSpPr>
          <p:cNvPr id="6" name="TextBox 5"/>
          <p:cNvSpPr txBox="1"/>
          <p:nvPr/>
        </p:nvSpPr>
        <p:spPr>
          <a:xfrm>
            <a:off x="4011662" y="2111872"/>
            <a:ext cx="4104308" cy="2624212"/>
          </a:xfrm>
          <a:prstGeom prst="rect">
            <a:avLst/>
          </a:prstGeom>
          <a:noFill/>
        </p:spPr>
        <p:txBody>
          <a:bodyPr lIns="91430" tIns="45716" rIns="91430" bIns="45716">
            <a:spAutoFit/>
          </a:bodyPr>
          <a:lstStyle/>
          <a:p>
            <a:pPr defTabSz="914306">
              <a:defRPr/>
            </a:pPr>
            <a:r>
              <a:rPr lang="en-GB" dirty="0">
                <a:solidFill>
                  <a:srgbClr val="002F8E"/>
                </a:solidFill>
                <a:latin typeface="Calibri"/>
              </a:rPr>
              <a:t>Some elements of the competency statements in the Step One Document are shaded purple. These should be completed within the supernumerary period and can form part of the local induction process</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These competencies can be signed using brackets when achieved.</a:t>
            </a:r>
          </a:p>
        </p:txBody>
      </p:sp>
      <p:pic>
        <p:nvPicPr>
          <p:cNvPr id="56325" name="Picture 9"/>
          <p:cNvPicPr>
            <a:picLocks noChangeAspect="1" noChangeArrowheads="1"/>
          </p:cNvPicPr>
          <p:nvPr/>
        </p:nvPicPr>
        <p:blipFill>
          <a:blip r:embed="rId2">
            <a:extLst>
              <a:ext uri="{28A0092B-C50C-407E-A947-70E740481C1C}">
                <a14:useLocalDpi xmlns:a14="http://schemas.microsoft.com/office/drawing/2010/main" val="0"/>
              </a:ext>
            </a:extLst>
          </a:blip>
          <a:srcRect l="29797" t="10835" r="25958" b="7899"/>
          <a:stretch>
            <a:fillRect/>
          </a:stretch>
        </p:blipFill>
        <p:spPr bwMode="auto">
          <a:xfrm>
            <a:off x="323701" y="1413123"/>
            <a:ext cx="3599781" cy="453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Brace 6"/>
          <p:cNvSpPr/>
          <p:nvPr/>
        </p:nvSpPr>
        <p:spPr>
          <a:xfrm>
            <a:off x="2771552" y="2421062"/>
            <a:ext cx="143991" cy="359420"/>
          </a:xfrm>
          <a:prstGeom prst="rightBrace">
            <a:avLst/>
          </a:prstGeom>
        </p:spPr>
        <p:style>
          <a:lnRef idx="1">
            <a:schemeClr val="accent1"/>
          </a:lnRef>
          <a:fillRef idx="0">
            <a:schemeClr val="accent1"/>
          </a:fillRef>
          <a:effectRef idx="0">
            <a:schemeClr val="accent1"/>
          </a:effectRef>
          <a:fontRef idx="minor">
            <a:schemeClr val="tx1"/>
          </a:fontRef>
        </p:style>
        <p:txBody>
          <a:bodyPr lIns="91430" tIns="45716" rIns="91430" bIns="45716" anchor="ctr"/>
          <a:lstStyle/>
          <a:p>
            <a:pPr defTabSz="914306">
              <a:defRPr/>
            </a:pPr>
            <a:endParaRPr lang="en-GB">
              <a:solidFill>
                <a:srgbClr val="002060"/>
              </a:solidFill>
            </a:endParaRPr>
          </a:p>
        </p:txBody>
      </p:sp>
      <p:sp>
        <p:nvSpPr>
          <p:cNvPr id="13" name="Right Brace 12"/>
          <p:cNvSpPr/>
          <p:nvPr/>
        </p:nvSpPr>
        <p:spPr>
          <a:xfrm>
            <a:off x="2759273" y="2867546"/>
            <a:ext cx="143992" cy="650751"/>
          </a:xfrm>
          <a:prstGeom prst="rightBrace">
            <a:avLst/>
          </a:prstGeom>
        </p:spPr>
        <p:style>
          <a:lnRef idx="1">
            <a:schemeClr val="accent1"/>
          </a:lnRef>
          <a:fillRef idx="0">
            <a:schemeClr val="accent1"/>
          </a:fillRef>
          <a:effectRef idx="0">
            <a:schemeClr val="accent1"/>
          </a:effectRef>
          <a:fontRef idx="minor">
            <a:schemeClr val="tx1"/>
          </a:fontRef>
        </p:style>
        <p:txBody>
          <a:bodyPr lIns="91430" tIns="45716" rIns="91430" bIns="45716" anchor="ctr"/>
          <a:lstStyle/>
          <a:p>
            <a:pPr defTabSz="914306">
              <a:defRPr/>
            </a:pPr>
            <a:endParaRPr lang="en-GB">
              <a:solidFill>
                <a:srgbClr val="002060"/>
              </a:solidFill>
            </a:endParaRPr>
          </a:p>
        </p:txBody>
      </p:sp>
      <p:sp>
        <p:nvSpPr>
          <p:cNvPr id="9" name="TextBox 8"/>
          <p:cNvSpPr txBox="1"/>
          <p:nvPr/>
        </p:nvSpPr>
        <p:spPr>
          <a:xfrm>
            <a:off x="2915543" y="2421062"/>
            <a:ext cx="648519" cy="373930"/>
          </a:xfrm>
          <a:prstGeom prst="rect">
            <a:avLst/>
          </a:prstGeom>
          <a:noFill/>
        </p:spPr>
        <p:txBody>
          <a:bodyPr lIns="91430" tIns="45716" rIns="91430" bIns="45716">
            <a:spAutoFit/>
          </a:bodyPr>
          <a:lstStyle/>
          <a:p>
            <a:pPr defTabSz="914306">
              <a:defRPr/>
            </a:pPr>
            <a:r>
              <a:rPr lang="en-GB" sz="900" dirty="0" err="1">
                <a:solidFill>
                  <a:prstClr val="black"/>
                </a:solidFill>
                <a:latin typeface="Bradley Hand ITC" pitchFamily="66" charset="0"/>
              </a:rPr>
              <a:t>A.Mentor</a:t>
            </a:r>
            <a:endParaRPr lang="en-GB" sz="900" dirty="0">
              <a:solidFill>
                <a:prstClr val="black"/>
              </a:solidFill>
              <a:latin typeface="Bradley Hand ITC" pitchFamily="66" charset="0"/>
            </a:endParaRPr>
          </a:p>
          <a:p>
            <a:pPr defTabSz="914306">
              <a:defRPr/>
            </a:pPr>
            <a:r>
              <a:rPr lang="en-GB" sz="900" dirty="0">
                <a:solidFill>
                  <a:prstClr val="black"/>
                </a:solidFill>
                <a:latin typeface="Bradley Hand ITC" pitchFamily="66" charset="0"/>
              </a:rPr>
              <a:t>25.5.16</a:t>
            </a:r>
          </a:p>
        </p:txBody>
      </p:sp>
      <p:sp>
        <p:nvSpPr>
          <p:cNvPr id="14" name="TextBox 13"/>
          <p:cNvSpPr txBox="1"/>
          <p:nvPr/>
        </p:nvSpPr>
        <p:spPr>
          <a:xfrm>
            <a:off x="2970238" y="3008189"/>
            <a:ext cx="648518" cy="373930"/>
          </a:xfrm>
          <a:prstGeom prst="rect">
            <a:avLst/>
          </a:prstGeom>
          <a:noFill/>
        </p:spPr>
        <p:txBody>
          <a:bodyPr lIns="91430" tIns="45716" rIns="91430" bIns="45716">
            <a:spAutoFit/>
          </a:bodyPr>
          <a:lstStyle/>
          <a:p>
            <a:pPr defTabSz="914306">
              <a:defRPr/>
            </a:pPr>
            <a:r>
              <a:rPr lang="en-GB" sz="900" dirty="0" err="1">
                <a:solidFill>
                  <a:prstClr val="black"/>
                </a:solidFill>
                <a:latin typeface="Bradley Hand ITC" pitchFamily="66" charset="0"/>
              </a:rPr>
              <a:t>A.Mentor</a:t>
            </a:r>
            <a:endParaRPr lang="en-GB" sz="900" dirty="0">
              <a:solidFill>
                <a:prstClr val="black"/>
              </a:solidFill>
              <a:latin typeface="Bradley Hand ITC" pitchFamily="66" charset="0"/>
            </a:endParaRPr>
          </a:p>
          <a:p>
            <a:pPr defTabSz="914306">
              <a:defRPr/>
            </a:pPr>
            <a:r>
              <a:rPr lang="en-GB" sz="900" dirty="0">
                <a:solidFill>
                  <a:prstClr val="black"/>
                </a:solidFill>
                <a:latin typeface="Bradley Hand ITC" pitchFamily="66" charset="0"/>
              </a:rPr>
              <a:t>25.5.16</a:t>
            </a:r>
          </a:p>
        </p:txBody>
      </p:sp>
      <p:pic>
        <p:nvPicPr>
          <p:cNvPr id="10" name="Picture 9"/>
          <p:cNvPicPr>
            <a:picLocks noChangeAspect="1" noChangeArrowheads="1"/>
          </p:cNvPicPr>
          <p:nvPr/>
        </p:nvPicPr>
        <p:blipFill>
          <a:blip r:embed="rId3"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1758234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437" y="310753"/>
            <a:ext cx="6778749" cy="1143000"/>
          </a:xfrm>
        </p:spPr>
        <p:txBody>
          <a:bodyPr rtlCol="0">
            <a:normAutofit fontScale="90000"/>
          </a:bodyPr>
          <a:lstStyle/>
          <a:p>
            <a:pPr defTabSz="914353">
              <a:defRPr/>
            </a:pPr>
            <a:r>
              <a:rPr lang="en-GB" dirty="0" smtClean="0">
                <a:solidFill>
                  <a:srgbClr val="002060"/>
                </a:solidFill>
              </a:rPr>
              <a:t>How to complete the documents</a:t>
            </a:r>
            <a:endParaRPr lang="en-GB" dirty="0">
              <a:solidFill>
                <a:srgbClr val="002060"/>
              </a:solidFill>
            </a:endParaRPr>
          </a:p>
        </p:txBody>
      </p:sp>
      <p:sp>
        <p:nvSpPr>
          <p:cNvPr id="6" name="TextBox 5"/>
          <p:cNvSpPr txBox="1"/>
          <p:nvPr/>
        </p:nvSpPr>
        <p:spPr>
          <a:xfrm>
            <a:off x="4011662" y="1842864"/>
            <a:ext cx="4104308" cy="4311923"/>
          </a:xfrm>
          <a:prstGeom prst="rect">
            <a:avLst/>
          </a:prstGeom>
          <a:noFill/>
        </p:spPr>
        <p:txBody>
          <a:bodyPr lIns="91430" tIns="45716" rIns="91430" bIns="45716">
            <a:spAutoFit/>
          </a:bodyPr>
          <a:lstStyle/>
          <a:p>
            <a:pPr defTabSz="914306">
              <a:defRPr/>
            </a:pPr>
            <a:r>
              <a:rPr lang="en-GB" b="1" dirty="0">
                <a:solidFill>
                  <a:srgbClr val="002F8E"/>
                </a:solidFill>
                <a:latin typeface="Calibri"/>
              </a:rPr>
              <a:t>Initial Assessment and Development Plan </a:t>
            </a:r>
            <a:r>
              <a:rPr lang="en-GB" dirty="0">
                <a:solidFill>
                  <a:srgbClr val="002F8E"/>
                </a:solidFill>
                <a:latin typeface="Calibri"/>
              </a:rPr>
              <a:t>are found in Step One, Two and Three Documents</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The Learner should meet with a mentor to establish their current level of understanding and experiences</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This should then prompt the production of action plans to support the development of the learner</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This should be signed by the mentor and the learner along with a date for the next meeting</a:t>
            </a:r>
          </a:p>
        </p:txBody>
      </p:sp>
      <p:pic>
        <p:nvPicPr>
          <p:cNvPr id="57349" name="Picture 10"/>
          <p:cNvPicPr>
            <a:picLocks noChangeAspect="1" noChangeArrowheads="1"/>
          </p:cNvPicPr>
          <p:nvPr/>
        </p:nvPicPr>
        <p:blipFill>
          <a:blip r:embed="rId2">
            <a:extLst>
              <a:ext uri="{28A0092B-C50C-407E-A947-70E740481C1C}">
                <a14:useLocalDpi xmlns:a14="http://schemas.microsoft.com/office/drawing/2010/main" val="0"/>
              </a:ext>
            </a:extLst>
          </a:blip>
          <a:srcRect l="29797" t="12732" r="26501" b="4739"/>
          <a:stretch>
            <a:fillRect/>
          </a:stretch>
        </p:blipFill>
        <p:spPr bwMode="auto">
          <a:xfrm>
            <a:off x="539130" y="1727895"/>
            <a:ext cx="3024932" cy="435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rot="10800000">
            <a:off x="1259086" y="5049739"/>
            <a:ext cx="792510" cy="431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endParaRPr lang="en-GB" sz="1200" b="1" dirty="0">
              <a:solidFill>
                <a:prstClr val="white"/>
              </a:solidFill>
            </a:endParaRPr>
          </a:p>
        </p:txBody>
      </p:sp>
      <p:sp>
        <p:nvSpPr>
          <p:cNvPr id="12" name="Right Arrow 11"/>
          <p:cNvSpPr/>
          <p:nvPr/>
        </p:nvSpPr>
        <p:spPr>
          <a:xfrm rot="10800000">
            <a:off x="2020342" y="5290840"/>
            <a:ext cx="792510" cy="431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endParaRPr lang="en-GB">
              <a:solidFill>
                <a:prstClr val="white"/>
              </a:solidFill>
            </a:endParaRPr>
          </a:p>
        </p:txBody>
      </p:sp>
      <p:sp>
        <p:nvSpPr>
          <p:cNvPr id="15" name="Right Arrow 14"/>
          <p:cNvSpPr/>
          <p:nvPr/>
        </p:nvSpPr>
        <p:spPr>
          <a:xfrm rot="10800000">
            <a:off x="2812852" y="5509618"/>
            <a:ext cx="792510" cy="431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endParaRPr lang="en-GB">
              <a:solidFill>
                <a:prstClr val="white"/>
              </a:solidFill>
            </a:endParaRPr>
          </a:p>
        </p:txBody>
      </p:sp>
      <p:sp>
        <p:nvSpPr>
          <p:cNvPr id="5" name="TextBox 4"/>
          <p:cNvSpPr txBox="1"/>
          <p:nvPr/>
        </p:nvSpPr>
        <p:spPr>
          <a:xfrm>
            <a:off x="1404194" y="5142385"/>
            <a:ext cx="616148" cy="246682"/>
          </a:xfrm>
          <a:prstGeom prst="rect">
            <a:avLst/>
          </a:prstGeom>
          <a:noFill/>
        </p:spPr>
        <p:txBody>
          <a:bodyPr lIns="91430" tIns="45716" rIns="91430" bIns="45716">
            <a:spAutoFit/>
          </a:bodyPr>
          <a:lstStyle/>
          <a:p>
            <a:pPr defTabSz="914306">
              <a:defRPr/>
            </a:pPr>
            <a:r>
              <a:rPr lang="en-GB" sz="1000" b="1" dirty="0">
                <a:solidFill>
                  <a:prstClr val="white"/>
                </a:solidFill>
                <a:latin typeface="Calibri"/>
              </a:rPr>
              <a:t>Learner</a:t>
            </a:r>
          </a:p>
        </p:txBody>
      </p:sp>
      <p:sp>
        <p:nvSpPr>
          <p:cNvPr id="16" name="TextBox 15"/>
          <p:cNvSpPr txBox="1"/>
          <p:nvPr/>
        </p:nvSpPr>
        <p:spPr>
          <a:xfrm>
            <a:off x="2195588" y="5389067"/>
            <a:ext cx="617264" cy="245566"/>
          </a:xfrm>
          <a:prstGeom prst="rect">
            <a:avLst/>
          </a:prstGeom>
          <a:noFill/>
        </p:spPr>
        <p:txBody>
          <a:bodyPr lIns="91430" tIns="45716" rIns="91430" bIns="45716">
            <a:spAutoFit/>
          </a:bodyPr>
          <a:lstStyle/>
          <a:p>
            <a:pPr defTabSz="914306">
              <a:defRPr/>
            </a:pPr>
            <a:r>
              <a:rPr lang="en-GB" sz="1000" b="1" dirty="0">
                <a:solidFill>
                  <a:prstClr val="white"/>
                </a:solidFill>
                <a:latin typeface="Calibri"/>
              </a:rPr>
              <a:t>Mentor</a:t>
            </a:r>
          </a:p>
        </p:txBody>
      </p:sp>
      <p:sp>
        <p:nvSpPr>
          <p:cNvPr id="17" name="TextBox 16"/>
          <p:cNvSpPr txBox="1"/>
          <p:nvPr/>
        </p:nvSpPr>
        <p:spPr>
          <a:xfrm>
            <a:off x="3020467" y="5598914"/>
            <a:ext cx="617265" cy="246683"/>
          </a:xfrm>
          <a:prstGeom prst="rect">
            <a:avLst/>
          </a:prstGeom>
          <a:noFill/>
        </p:spPr>
        <p:txBody>
          <a:bodyPr lIns="91430" tIns="45716" rIns="91430" bIns="45716">
            <a:spAutoFit/>
          </a:bodyPr>
          <a:lstStyle/>
          <a:p>
            <a:pPr defTabSz="914306">
              <a:defRPr/>
            </a:pPr>
            <a:r>
              <a:rPr lang="en-GB" sz="1000" b="1" dirty="0">
                <a:solidFill>
                  <a:prstClr val="white"/>
                </a:solidFill>
                <a:latin typeface="Calibri"/>
              </a:rPr>
              <a:t>Date</a:t>
            </a:r>
          </a:p>
        </p:txBody>
      </p:sp>
      <p:pic>
        <p:nvPicPr>
          <p:cNvPr id="13" name="Picture 12"/>
          <p:cNvPicPr>
            <a:picLocks noChangeAspect="1" noChangeArrowheads="1"/>
          </p:cNvPicPr>
          <p:nvPr/>
        </p:nvPicPr>
        <p:blipFill>
          <a:blip r:embed="rId3" cstate="print"/>
          <a:srcRect/>
          <a:stretch>
            <a:fillRect/>
          </a:stretch>
        </p:blipFill>
        <p:spPr bwMode="auto">
          <a:xfrm>
            <a:off x="93300" y="228600"/>
            <a:ext cx="2743200" cy="1307307"/>
          </a:xfrm>
          <a:prstGeom prst="rect">
            <a:avLst/>
          </a:prstGeom>
          <a:noFill/>
          <a:ln w="9525">
            <a:noFill/>
            <a:miter lim="800000"/>
            <a:headEnd/>
            <a:tailEnd/>
          </a:ln>
        </p:spPr>
      </p:pic>
    </p:spTree>
    <p:extLst>
      <p:ext uri="{BB962C8B-B14F-4D97-AF65-F5344CB8AC3E}">
        <p14:creationId xmlns:p14="http://schemas.microsoft.com/office/powerpoint/2010/main" val="26277226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939" y="316707"/>
            <a:ext cx="6778749" cy="1143000"/>
          </a:xfrm>
        </p:spPr>
        <p:txBody>
          <a:bodyPr rtlCol="0">
            <a:normAutofit fontScale="90000"/>
          </a:bodyPr>
          <a:lstStyle/>
          <a:p>
            <a:pPr defTabSz="914353">
              <a:defRPr/>
            </a:pPr>
            <a:r>
              <a:rPr lang="en-GB" dirty="0" smtClean="0">
                <a:solidFill>
                  <a:srgbClr val="002060"/>
                </a:solidFill>
              </a:rPr>
              <a:t>How to complete the documents</a:t>
            </a:r>
            <a:endParaRPr lang="en-GB" dirty="0">
              <a:solidFill>
                <a:srgbClr val="002060"/>
              </a:solidFill>
            </a:endParaRPr>
          </a:p>
        </p:txBody>
      </p:sp>
      <p:sp>
        <p:nvSpPr>
          <p:cNvPr id="6" name="TextBox 5"/>
          <p:cNvSpPr txBox="1"/>
          <p:nvPr/>
        </p:nvSpPr>
        <p:spPr>
          <a:xfrm>
            <a:off x="4036219" y="1628552"/>
            <a:ext cx="4104308" cy="5156895"/>
          </a:xfrm>
          <a:prstGeom prst="rect">
            <a:avLst/>
          </a:prstGeom>
          <a:noFill/>
        </p:spPr>
        <p:txBody>
          <a:bodyPr lIns="91430" tIns="45716" rIns="91430" bIns="45716">
            <a:spAutoFit/>
          </a:bodyPr>
          <a:lstStyle/>
          <a:p>
            <a:pPr defTabSz="914306">
              <a:defRPr/>
            </a:pPr>
            <a:r>
              <a:rPr lang="en-GB" b="1" dirty="0" smtClean="0">
                <a:solidFill>
                  <a:srgbClr val="002F8E"/>
                </a:solidFill>
                <a:latin typeface="Calibri"/>
              </a:rPr>
              <a:t>On-going </a:t>
            </a:r>
            <a:r>
              <a:rPr lang="en-GB" b="1" dirty="0">
                <a:solidFill>
                  <a:srgbClr val="002F8E"/>
                </a:solidFill>
                <a:latin typeface="Calibri"/>
              </a:rPr>
              <a:t>Assessment and Development Plans </a:t>
            </a:r>
            <a:r>
              <a:rPr lang="en-GB" dirty="0">
                <a:solidFill>
                  <a:srgbClr val="002F8E"/>
                </a:solidFill>
                <a:latin typeface="Calibri"/>
              </a:rPr>
              <a:t>are found all the Step Documents</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The Learner should meet with a mentor to identify progress made in achievement of competencies, at least 3 monthly with the Step One document. These meetings will be more frequent with the Step Two and Three Documents given the six month time frame for completion</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Further action plans should be developed from these meetings to support </a:t>
            </a:r>
            <a:r>
              <a:rPr lang="en-GB" dirty="0" smtClean="0">
                <a:solidFill>
                  <a:srgbClr val="002F8E"/>
                </a:solidFill>
                <a:latin typeface="Calibri"/>
              </a:rPr>
              <a:t>achievement</a:t>
            </a:r>
            <a:endParaRPr lang="en-GB" dirty="0">
              <a:solidFill>
                <a:srgbClr val="002F8E"/>
              </a:solidFill>
              <a:latin typeface="Calibri"/>
            </a:endParaRPr>
          </a:p>
          <a:p>
            <a:pPr defTabSz="914306">
              <a:defRPr/>
            </a:pPr>
            <a:endParaRPr lang="en-GB" dirty="0">
              <a:solidFill>
                <a:srgbClr val="002F8E"/>
              </a:solidFill>
              <a:latin typeface="Calibri"/>
            </a:endParaRPr>
          </a:p>
          <a:p>
            <a:pPr defTabSz="914306">
              <a:defRPr/>
            </a:pPr>
            <a:r>
              <a:rPr lang="en-GB" dirty="0">
                <a:solidFill>
                  <a:srgbClr val="002F8E"/>
                </a:solidFill>
                <a:latin typeface="Calibri"/>
              </a:rPr>
              <a:t>This should be signed by the mentor and the learner along with a date for the next meeting</a:t>
            </a:r>
          </a:p>
        </p:txBody>
      </p:sp>
      <p:sp>
        <p:nvSpPr>
          <p:cNvPr id="3" name="Right Arrow 2"/>
          <p:cNvSpPr/>
          <p:nvPr/>
        </p:nvSpPr>
        <p:spPr>
          <a:xfrm rot="10800000">
            <a:off x="1187649" y="5156895"/>
            <a:ext cx="792510" cy="4319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endParaRPr lang="en-GB" sz="1200" b="1" dirty="0">
              <a:solidFill>
                <a:prstClr val="white"/>
              </a:solidFill>
            </a:endParaRPr>
          </a:p>
        </p:txBody>
      </p:sp>
      <p:sp>
        <p:nvSpPr>
          <p:cNvPr id="5" name="TextBox 4"/>
          <p:cNvSpPr txBox="1"/>
          <p:nvPr/>
        </p:nvSpPr>
        <p:spPr>
          <a:xfrm>
            <a:off x="3418955" y="6394773"/>
            <a:ext cx="617264" cy="246682"/>
          </a:xfrm>
          <a:prstGeom prst="rect">
            <a:avLst/>
          </a:prstGeom>
          <a:noFill/>
        </p:spPr>
        <p:txBody>
          <a:bodyPr lIns="91430" tIns="45716" rIns="91430" bIns="45716">
            <a:spAutoFit/>
          </a:bodyPr>
          <a:lstStyle/>
          <a:p>
            <a:pPr defTabSz="914306">
              <a:defRPr/>
            </a:pPr>
            <a:r>
              <a:rPr lang="en-GB" sz="1000" b="1" dirty="0">
                <a:solidFill>
                  <a:prstClr val="white"/>
                </a:solidFill>
                <a:latin typeface="Calibri"/>
              </a:rPr>
              <a:t>Learner</a:t>
            </a:r>
          </a:p>
        </p:txBody>
      </p:sp>
      <p:sp>
        <p:nvSpPr>
          <p:cNvPr id="16" name="TextBox 15"/>
          <p:cNvSpPr txBox="1"/>
          <p:nvPr/>
        </p:nvSpPr>
        <p:spPr>
          <a:xfrm>
            <a:off x="6799957" y="5835551"/>
            <a:ext cx="617265" cy="246683"/>
          </a:xfrm>
          <a:prstGeom prst="rect">
            <a:avLst/>
          </a:prstGeom>
          <a:noFill/>
        </p:spPr>
        <p:txBody>
          <a:bodyPr lIns="91430" tIns="45716" rIns="91430" bIns="45716">
            <a:spAutoFit/>
          </a:bodyPr>
          <a:lstStyle/>
          <a:p>
            <a:pPr defTabSz="914306">
              <a:defRPr/>
            </a:pPr>
            <a:r>
              <a:rPr lang="en-GB" sz="1000" b="1" dirty="0">
                <a:solidFill>
                  <a:prstClr val="white"/>
                </a:solidFill>
                <a:latin typeface="Calibri"/>
              </a:rPr>
              <a:t>Mentor</a:t>
            </a:r>
          </a:p>
        </p:txBody>
      </p:sp>
      <p:pic>
        <p:nvPicPr>
          <p:cNvPr id="58376" name="Picture 12"/>
          <p:cNvPicPr>
            <a:picLocks noChangeAspect="1" noChangeArrowheads="1"/>
          </p:cNvPicPr>
          <p:nvPr/>
        </p:nvPicPr>
        <p:blipFill>
          <a:blip r:embed="rId2">
            <a:extLst>
              <a:ext uri="{28A0092B-C50C-407E-A947-70E740481C1C}">
                <a14:useLocalDpi xmlns:a14="http://schemas.microsoft.com/office/drawing/2010/main" val="0"/>
              </a:ext>
            </a:extLst>
          </a:blip>
          <a:srcRect l="28352" t="13031" r="27585" b="4515"/>
          <a:stretch>
            <a:fillRect/>
          </a:stretch>
        </p:blipFill>
        <p:spPr bwMode="auto">
          <a:xfrm>
            <a:off x="179710" y="1710035"/>
            <a:ext cx="3753817" cy="463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 Arrow 6"/>
          <p:cNvSpPr/>
          <p:nvPr/>
        </p:nvSpPr>
        <p:spPr>
          <a:xfrm>
            <a:off x="980034" y="5229449"/>
            <a:ext cx="735583" cy="4319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r>
              <a:rPr lang="en-GB" sz="900" b="1" dirty="0">
                <a:solidFill>
                  <a:prstClr val="white"/>
                </a:solidFill>
              </a:rPr>
              <a:t>Learner</a:t>
            </a:r>
          </a:p>
        </p:txBody>
      </p:sp>
      <p:sp>
        <p:nvSpPr>
          <p:cNvPr id="14" name="Left Arrow 13"/>
          <p:cNvSpPr/>
          <p:nvPr/>
        </p:nvSpPr>
        <p:spPr>
          <a:xfrm>
            <a:off x="1779240" y="5444877"/>
            <a:ext cx="736699" cy="4319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r>
              <a:rPr lang="en-GB" sz="900" b="1" dirty="0">
                <a:solidFill>
                  <a:prstClr val="white"/>
                </a:solidFill>
              </a:rPr>
              <a:t>Mentor</a:t>
            </a:r>
          </a:p>
        </p:txBody>
      </p:sp>
      <p:sp>
        <p:nvSpPr>
          <p:cNvPr id="18" name="Left Arrow 17"/>
          <p:cNvSpPr/>
          <p:nvPr/>
        </p:nvSpPr>
        <p:spPr>
          <a:xfrm>
            <a:off x="2412132" y="5742906"/>
            <a:ext cx="735583" cy="4319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r>
              <a:rPr lang="en-GB" sz="900" b="1" dirty="0">
                <a:solidFill>
                  <a:prstClr val="white"/>
                </a:solidFill>
              </a:rPr>
              <a:t>Date</a:t>
            </a:r>
          </a:p>
        </p:txBody>
      </p:sp>
      <p:pic>
        <p:nvPicPr>
          <p:cNvPr id="12" name="Picture 11"/>
          <p:cNvPicPr>
            <a:picLocks noChangeAspect="1" noChangeArrowheads="1"/>
          </p:cNvPicPr>
          <p:nvPr/>
        </p:nvPicPr>
        <p:blipFill>
          <a:blip r:embed="rId3" cstate="print"/>
          <a:srcRect/>
          <a:stretch>
            <a:fillRect/>
          </a:stretch>
        </p:blipFill>
        <p:spPr bwMode="auto">
          <a:xfrm>
            <a:off x="36723" y="152400"/>
            <a:ext cx="2743200" cy="1307307"/>
          </a:xfrm>
          <a:prstGeom prst="rect">
            <a:avLst/>
          </a:prstGeom>
          <a:noFill/>
          <a:ln w="9525">
            <a:noFill/>
            <a:miter lim="800000"/>
            <a:headEnd/>
            <a:tailEnd/>
          </a:ln>
        </p:spPr>
      </p:pic>
    </p:spTree>
    <p:extLst>
      <p:ext uri="{BB962C8B-B14F-4D97-AF65-F5344CB8AC3E}">
        <p14:creationId xmlns:p14="http://schemas.microsoft.com/office/powerpoint/2010/main" val="1745498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746" y="304800"/>
            <a:ext cx="6778749" cy="1143000"/>
          </a:xfrm>
        </p:spPr>
        <p:txBody>
          <a:bodyPr rtlCol="0">
            <a:normAutofit fontScale="90000"/>
          </a:bodyPr>
          <a:lstStyle/>
          <a:p>
            <a:pPr defTabSz="914353">
              <a:defRPr/>
            </a:pPr>
            <a:r>
              <a:rPr lang="en-GB" dirty="0" smtClean="0">
                <a:solidFill>
                  <a:srgbClr val="002060"/>
                </a:solidFill>
              </a:rPr>
              <a:t>How to complete the documents</a:t>
            </a:r>
            <a:endParaRPr lang="en-GB" dirty="0">
              <a:solidFill>
                <a:srgbClr val="002060"/>
              </a:solidFill>
            </a:endParaRPr>
          </a:p>
        </p:txBody>
      </p:sp>
      <p:sp>
        <p:nvSpPr>
          <p:cNvPr id="6" name="TextBox 5"/>
          <p:cNvSpPr txBox="1"/>
          <p:nvPr/>
        </p:nvSpPr>
        <p:spPr>
          <a:xfrm>
            <a:off x="4036219" y="1916535"/>
            <a:ext cx="4104308" cy="3468067"/>
          </a:xfrm>
          <a:prstGeom prst="rect">
            <a:avLst/>
          </a:prstGeom>
          <a:noFill/>
        </p:spPr>
        <p:txBody>
          <a:bodyPr lIns="91430" tIns="45716" rIns="91430" bIns="45716">
            <a:spAutoFit/>
          </a:bodyPr>
          <a:lstStyle/>
          <a:p>
            <a:pPr defTabSz="914306">
              <a:defRPr/>
            </a:pPr>
            <a:r>
              <a:rPr lang="en-GB" b="1" dirty="0">
                <a:solidFill>
                  <a:srgbClr val="002F8E"/>
                </a:solidFill>
                <a:latin typeface="Calibri"/>
              </a:rPr>
              <a:t>Additional Action Planning </a:t>
            </a:r>
            <a:r>
              <a:rPr lang="en-GB" dirty="0">
                <a:solidFill>
                  <a:srgbClr val="002F8E"/>
                </a:solidFill>
                <a:latin typeface="Calibri"/>
              </a:rPr>
              <a:t>forms</a:t>
            </a:r>
            <a:r>
              <a:rPr lang="en-GB" b="1" dirty="0">
                <a:solidFill>
                  <a:srgbClr val="002F8E"/>
                </a:solidFill>
                <a:latin typeface="Calibri"/>
              </a:rPr>
              <a:t> </a:t>
            </a:r>
            <a:r>
              <a:rPr lang="en-GB" dirty="0">
                <a:solidFill>
                  <a:srgbClr val="002F8E"/>
                </a:solidFill>
                <a:latin typeface="Calibri"/>
              </a:rPr>
              <a:t>are found all the Step Documents and can be photocopied as required</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These should be utilised to set SMART objectives to meet the identified competencies from the previous conversations and documentation</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This should be signed by the mentor and the learner along with a date for the next meeting</a:t>
            </a:r>
          </a:p>
        </p:txBody>
      </p:sp>
      <p:sp>
        <p:nvSpPr>
          <p:cNvPr id="5" name="TextBox 4"/>
          <p:cNvSpPr txBox="1"/>
          <p:nvPr/>
        </p:nvSpPr>
        <p:spPr>
          <a:xfrm>
            <a:off x="3418955" y="6394773"/>
            <a:ext cx="617264" cy="246682"/>
          </a:xfrm>
          <a:prstGeom prst="rect">
            <a:avLst/>
          </a:prstGeom>
          <a:noFill/>
        </p:spPr>
        <p:txBody>
          <a:bodyPr lIns="91430" tIns="45716" rIns="91430" bIns="45716">
            <a:spAutoFit/>
          </a:bodyPr>
          <a:lstStyle/>
          <a:p>
            <a:pPr defTabSz="914306">
              <a:defRPr/>
            </a:pPr>
            <a:r>
              <a:rPr lang="en-GB" sz="1000" b="1" dirty="0">
                <a:solidFill>
                  <a:prstClr val="white"/>
                </a:solidFill>
                <a:latin typeface="Calibri"/>
              </a:rPr>
              <a:t>Learner</a:t>
            </a:r>
          </a:p>
        </p:txBody>
      </p:sp>
      <p:pic>
        <p:nvPicPr>
          <p:cNvPr id="59398" name="Picture 11"/>
          <p:cNvPicPr>
            <a:picLocks noChangeAspect="1" noChangeArrowheads="1"/>
          </p:cNvPicPr>
          <p:nvPr/>
        </p:nvPicPr>
        <p:blipFill>
          <a:blip r:embed="rId2">
            <a:extLst>
              <a:ext uri="{28A0092B-C50C-407E-A947-70E740481C1C}">
                <a14:useLocalDpi xmlns:a14="http://schemas.microsoft.com/office/drawing/2010/main" val="0"/>
              </a:ext>
            </a:extLst>
          </a:blip>
          <a:srcRect l="30881" t="12086" r="26140" b="4742"/>
          <a:stretch>
            <a:fillRect/>
          </a:stretch>
        </p:blipFill>
        <p:spPr bwMode="auto">
          <a:xfrm>
            <a:off x="395138" y="1544836"/>
            <a:ext cx="3456906" cy="484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 Arrow 6"/>
          <p:cNvSpPr/>
          <p:nvPr/>
        </p:nvSpPr>
        <p:spPr>
          <a:xfrm>
            <a:off x="1187649" y="5156895"/>
            <a:ext cx="735583" cy="4319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r>
              <a:rPr lang="en-GB" sz="900" b="1" dirty="0">
                <a:solidFill>
                  <a:prstClr val="white"/>
                </a:solidFill>
              </a:rPr>
              <a:t>Learner</a:t>
            </a:r>
          </a:p>
        </p:txBody>
      </p:sp>
      <p:sp>
        <p:nvSpPr>
          <p:cNvPr id="14" name="Left Arrow 13"/>
          <p:cNvSpPr/>
          <p:nvPr/>
        </p:nvSpPr>
        <p:spPr>
          <a:xfrm>
            <a:off x="1923232" y="5403578"/>
            <a:ext cx="736699" cy="4319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r>
              <a:rPr lang="en-GB" sz="900" b="1" dirty="0">
                <a:solidFill>
                  <a:prstClr val="white"/>
                </a:solidFill>
              </a:rPr>
              <a:t>Mentor</a:t>
            </a:r>
          </a:p>
        </p:txBody>
      </p:sp>
      <p:sp>
        <p:nvSpPr>
          <p:cNvPr id="18" name="Left Arrow 17"/>
          <p:cNvSpPr/>
          <p:nvPr/>
        </p:nvSpPr>
        <p:spPr>
          <a:xfrm>
            <a:off x="2659931" y="5649144"/>
            <a:ext cx="735583" cy="4330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r>
              <a:rPr lang="en-GB" sz="900" b="1" dirty="0">
                <a:solidFill>
                  <a:prstClr val="white"/>
                </a:solidFill>
              </a:rPr>
              <a:t>Date</a:t>
            </a:r>
          </a:p>
        </p:txBody>
      </p:sp>
      <p:pic>
        <p:nvPicPr>
          <p:cNvPr id="10" name="Picture 9"/>
          <p:cNvPicPr>
            <a:picLocks noChangeAspect="1" noChangeArrowheads="1"/>
          </p:cNvPicPr>
          <p:nvPr/>
        </p:nvPicPr>
        <p:blipFill>
          <a:blip r:embed="rId3"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3838355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508" y="193154"/>
            <a:ext cx="6778749" cy="1143000"/>
          </a:xfrm>
        </p:spPr>
        <p:txBody>
          <a:bodyPr rtlCol="0">
            <a:normAutofit fontScale="90000"/>
          </a:bodyPr>
          <a:lstStyle/>
          <a:p>
            <a:pPr defTabSz="914353">
              <a:defRPr/>
            </a:pPr>
            <a:r>
              <a:rPr lang="en-GB" dirty="0" smtClean="0">
                <a:solidFill>
                  <a:srgbClr val="002060"/>
                </a:solidFill>
              </a:rPr>
              <a:t>How to complete the documents</a:t>
            </a:r>
            <a:endParaRPr lang="en-GB" dirty="0">
              <a:solidFill>
                <a:srgbClr val="002060"/>
              </a:solidFill>
            </a:endParaRPr>
          </a:p>
        </p:txBody>
      </p:sp>
      <p:sp>
        <p:nvSpPr>
          <p:cNvPr id="6" name="TextBox 5"/>
          <p:cNvSpPr txBox="1"/>
          <p:nvPr/>
        </p:nvSpPr>
        <p:spPr>
          <a:xfrm>
            <a:off x="4036219" y="1701106"/>
            <a:ext cx="4104308" cy="4593208"/>
          </a:xfrm>
          <a:prstGeom prst="rect">
            <a:avLst/>
          </a:prstGeom>
          <a:noFill/>
        </p:spPr>
        <p:txBody>
          <a:bodyPr lIns="91430" tIns="45716" rIns="91430" bIns="45716">
            <a:spAutoFit/>
          </a:bodyPr>
          <a:lstStyle/>
          <a:p>
            <a:pPr defTabSz="914306">
              <a:defRPr/>
            </a:pPr>
            <a:r>
              <a:rPr lang="en-GB" b="1" dirty="0">
                <a:solidFill>
                  <a:srgbClr val="002F8E"/>
                </a:solidFill>
                <a:latin typeface="Calibri"/>
              </a:rPr>
              <a:t>Final Competency Assessment’s </a:t>
            </a:r>
            <a:r>
              <a:rPr lang="en-GB" dirty="0">
                <a:solidFill>
                  <a:srgbClr val="002F8E"/>
                </a:solidFill>
                <a:latin typeface="Calibri"/>
              </a:rPr>
              <a:t>are found all the Step Documents</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These should be completed by the mentor and the learner to reflect upon the achievement of all the competencies and any issues encountered</a:t>
            </a:r>
          </a:p>
          <a:p>
            <a:pPr defTabSz="914306">
              <a:defRPr/>
            </a:pPr>
            <a:endParaRPr lang="en-GB" dirty="0">
              <a:solidFill>
                <a:srgbClr val="002F8E"/>
              </a:solidFill>
              <a:latin typeface="Calibri"/>
            </a:endParaRPr>
          </a:p>
          <a:p>
            <a:pPr defTabSz="914306">
              <a:defRPr/>
            </a:pPr>
            <a:r>
              <a:rPr lang="en-GB" dirty="0" smtClean="0">
                <a:solidFill>
                  <a:srgbClr val="002F8E"/>
                </a:solidFill>
                <a:latin typeface="Calibri"/>
              </a:rPr>
              <a:t>On-going </a:t>
            </a:r>
            <a:r>
              <a:rPr lang="en-GB" dirty="0">
                <a:solidFill>
                  <a:srgbClr val="002F8E"/>
                </a:solidFill>
                <a:latin typeface="Calibri"/>
              </a:rPr>
              <a:t>progression can be documented here</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This should be signed by the mentor and the learner along with a date for the next meeting. The next meeting could be the review of maintaining of competencies at appraisal</a:t>
            </a:r>
          </a:p>
        </p:txBody>
      </p:sp>
      <p:sp>
        <p:nvSpPr>
          <p:cNvPr id="5" name="TextBox 4"/>
          <p:cNvSpPr txBox="1"/>
          <p:nvPr/>
        </p:nvSpPr>
        <p:spPr>
          <a:xfrm>
            <a:off x="3418955" y="6394773"/>
            <a:ext cx="617264" cy="246682"/>
          </a:xfrm>
          <a:prstGeom prst="rect">
            <a:avLst/>
          </a:prstGeom>
          <a:noFill/>
        </p:spPr>
        <p:txBody>
          <a:bodyPr lIns="91430" tIns="45716" rIns="91430" bIns="45716">
            <a:spAutoFit/>
          </a:bodyPr>
          <a:lstStyle/>
          <a:p>
            <a:pPr defTabSz="914306">
              <a:defRPr/>
            </a:pPr>
            <a:r>
              <a:rPr lang="en-GB" sz="1000" b="1" dirty="0">
                <a:solidFill>
                  <a:prstClr val="white"/>
                </a:solidFill>
                <a:latin typeface="Calibri"/>
              </a:rPr>
              <a:t>Learner</a:t>
            </a:r>
          </a:p>
        </p:txBody>
      </p:sp>
      <p:pic>
        <p:nvPicPr>
          <p:cNvPr id="60422" name="Picture 9"/>
          <p:cNvPicPr>
            <a:picLocks noChangeAspect="1" noChangeArrowheads="1"/>
          </p:cNvPicPr>
          <p:nvPr/>
        </p:nvPicPr>
        <p:blipFill>
          <a:blip r:embed="rId2">
            <a:extLst>
              <a:ext uri="{28A0092B-C50C-407E-A947-70E740481C1C}">
                <a14:useLocalDpi xmlns:a14="http://schemas.microsoft.com/office/drawing/2010/main" val="0"/>
              </a:ext>
            </a:extLst>
          </a:blip>
          <a:srcRect l="28532" t="12416" r="27223" b="4967"/>
          <a:stretch>
            <a:fillRect/>
          </a:stretch>
        </p:blipFill>
        <p:spPr bwMode="auto">
          <a:xfrm>
            <a:off x="323701" y="1372940"/>
            <a:ext cx="3455789" cy="493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eft Arrow 17"/>
          <p:cNvSpPr/>
          <p:nvPr/>
        </p:nvSpPr>
        <p:spPr>
          <a:xfrm>
            <a:off x="2571751" y="5637982"/>
            <a:ext cx="735583" cy="4319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r>
              <a:rPr lang="en-GB" sz="900" b="1" dirty="0">
                <a:solidFill>
                  <a:prstClr val="white"/>
                </a:solidFill>
              </a:rPr>
              <a:t>Date</a:t>
            </a:r>
          </a:p>
        </p:txBody>
      </p:sp>
      <p:sp>
        <p:nvSpPr>
          <p:cNvPr id="7" name="Left Arrow 6"/>
          <p:cNvSpPr/>
          <p:nvPr/>
        </p:nvSpPr>
        <p:spPr>
          <a:xfrm>
            <a:off x="1043657" y="5116711"/>
            <a:ext cx="735583" cy="4319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r>
              <a:rPr lang="en-GB" sz="900" b="1" dirty="0">
                <a:solidFill>
                  <a:prstClr val="white"/>
                </a:solidFill>
              </a:rPr>
              <a:t>Learner</a:t>
            </a:r>
          </a:p>
        </p:txBody>
      </p:sp>
      <p:sp>
        <p:nvSpPr>
          <p:cNvPr id="14" name="Left Arrow 13"/>
          <p:cNvSpPr/>
          <p:nvPr/>
        </p:nvSpPr>
        <p:spPr>
          <a:xfrm>
            <a:off x="1836167" y="5403578"/>
            <a:ext cx="735583" cy="4319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r>
              <a:rPr lang="en-GB" sz="900" b="1" dirty="0">
                <a:solidFill>
                  <a:prstClr val="white"/>
                </a:solidFill>
              </a:rPr>
              <a:t>Mentor</a:t>
            </a:r>
          </a:p>
        </p:txBody>
      </p:sp>
      <p:pic>
        <p:nvPicPr>
          <p:cNvPr id="10" name="Picture 9"/>
          <p:cNvPicPr>
            <a:picLocks noChangeAspect="1" noChangeArrowheads="1"/>
          </p:cNvPicPr>
          <p:nvPr/>
        </p:nvPicPr>
        <p:blipFill>
          <a:blip r:embed="rId3" cstate="print"/>
          <a:srcRect/>
          <a:stretch>
            <a:fillRect/>
          </a:stretch>
        </p:blipFill>
        <p:spPr bwMode="auto">
          <a:xfrm>
            <a:off x="323701" y="65633"/>
            <a:ext cx="2743200" cy="1307307"/>
          </a:xfrm>
          <a:prstGeom prst="rect">
            <a:avLst/>
          </a:prstGeom>
          <a:noFill/>
          <a:ln w="9525">
            <a:noFill/>
            <a:miter lim="800000"/>
            <a:headEnd/>
            <a:tailEnd/>
          </a:ln>
        </p:spPr>
      </p:pic>
    </p:spTree>
    <p:extLst>
      <p:ext uri="{BB962C8B-B14F-4D97-AF65-F5344CB8AC3E}">
        <p14:creationId xmlns:p14="http://schemas.microsoft.com/office/powerpoint/2010/main" val="36129256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09" y="317913"/>
            <a:ext cx="6778749" cy="1143000"/>
          </a:xfrm>
        </p:spPr>
        <p:txBody>
          <a:bodyPr rtlCol="0">
            <a:normAutofit fontScale="90000"/>
          </a:bodyPr>
          <a:lstStyle/>
          <a:p>
            <a:pPr defTabSz="914353">
              <a:defRPr/>
            </a:pPr>
            <a:r>
              <a:rPr lang="en-GB" dirty="0" smtClean="0">
                <a:solidFill>
                  <a:srgbClr val="002060"/>
                </a:solidFill>
              </a:rPr>
              <a:t>How to complete the documents</a:t>
            </a:r>
            <a:endParaRPr lang="en-GB" dirty="0">
              <a:solidFill>
                <a:srgbClr val="002060"/>
              </a:solidFill>
            </a:endParaRPr>
          </a:p>
        </p:txBody>
      </p:sp>
      <p:sp>
        <p:nvSpPr>
          <p:cNvPr id="6" name="TextBox 5"/>
          <p:cNvSpPr txBox="1"/>
          <p:nvPr/>
        </p:nvSpPr>
        <p:spPr>
          <a:xfrm>
            <a:off x="4036219" y="1989088"/>
            <a:ext cx="4104308" cy="3468068"/>
          </a:xfrm>
          <a:prstGeom prst="rect">
            <a:avLst/>
          </a:prstGeom>
          <a:noFill/>
        </p:spPr>
        <p:txBody>
          <a:bodyPr lIns="91430" tIns="45716" rIns="91430" bIns="45716">
            <a:spAutoFit/>
          </a:bodyPr>
          <a:lstStyle/>
          <a:p>
            <a:pPr defTabSz="914306">
              <a:defRPr/>
            </a:pPr>
            <a:r>
              <a:rPr lang="en-GB" b="1" dirty="0">
                <a:solidFill>
                  <a:srgbClr val="002F8E"/>
                </a:solidFill>
                <a:latin typeface="Calibri"/>
              </a:rPr>
              <a:t>Annual Competency Assessment’s </a:t>
            </a:r>
            <a:r>
              <a:rPr lang="en-GB" dirty="0">
                <a:solidFill>
                  <a:srgbClr val="002F8E"/>
                </a:solidFill>
                <a:latin typeface="Calibri"/>
              </a:rPr>
              <a:t>are found all the Step Documents</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These can be utilised at appraisal to demonstrate maintaining competency in all areas</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Action plans can be developed from this</a:t>
            </a:r>
          </a:p>
          <a:p>
            <a:pPr defTabSz="914306">
              <a:defRPr/>
            </a:pPr>
            <a:endParaRPr lang="en-GB" dirty="0">
              <a:solidFill>
                <a:srgbClr val="002F8E"/>
              </a:solidFill>
              <a:latin typeface="Calibri"/>
            </a:endParaRPr>
          </a:p>
          <a:p>
            <a:pPr defTabSz="914306">
              <a:defRPr/>
            </a:pPr>
            <a:r>
              <a:rPr lang="en-GB" dirty="0">
                <a:solidFill>
                  <a:srgbClr val="002F8E"/>
                </a:solidFill>
                <a:latin typeface="Calibri"/>
              </a:rPr>
              <a:t>In relation to the Critical Care Programme, this is not required to be completed prior to submission</a:t>
            </a:r>
          </a:p>
        </p:txBody>
      </p:sp>
      <p:sp>
        <p:nvSpPr>
          <p:cNvPr id="5" name="TextBox 4"/>
          <p:cNvSpPr txBox="1"/>
          <p:nvPr/>
        </p:nvSpPr>
        <p:spPr>
          <a:xfrm>
            <a:off x="3418955" y="6394773"/>
            <a:ext cx="617264" cy="246682"/>
          </a:xfrm>
          <a:prstGeom prst="rect">
            <a:avLst/>
          </a:prstGeom>
          <a:noFill/>
        </p:spPr>
        <p:txBody>
          <a:bodyPr lIns="91430" tIns="45716" rIns="91430" bIns="45716">
            <a:spAutoFit/>
          </a:bodyPr>
          <a:lstStyle/>
          <a:p>
            <a:pPr defTabSz="914306">
              <a:defRPr/>
            </a:pPr>
            <a:r>
              <a:rPr lang="en-GB" sz="1000" b="1" dirty="0">
                <a:solidFill>
                  <a:prstClr val="white"/>
                </a:solidFill>
                <a:latin typeface="Calibri"/>
              </a:rPr>
              <a:t>Learner</a:t>
            </a:r>
          </a:p>
        </p:txBody>
      </p:sp>
      <p:pic>
        <p:nvPicPr>
          <p:cNvPr id="61446" name="Picture 10"/>
          <p:cNvPicPr>
            <a:picLocks noChangeAspect="1" noChangeArrowheads="1"/>
          </p:cNvPicPr>
          <p:nvPr/>
        </p:nvPicPr>
        <p:blipFill>
          <a:blip r:embed="rId2">
            <a:extLst>
              <a:ext uri="{28A0092B-C50C-407E-A947-70E740481C1C}">
                <a14:useLocalDpi xmlns:a14="http://schemas.microsoft.com/office/drawing/2010/main" val="0"/>
              </a:ext>
            </a:extLst>
          </a:blip>
          <a:srcRect l="29616" t="12868" r="26140" b="5191"/>
          <a:stretch>
            <a:fillRect/>
          </a:stretch>
        </p:blipFill>
        <p:spPr bwMode="auto">
          <a:xfrm>
            <a:off x="315888" y="1484561"/>
            <a:ext cx="3615407" cy="491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 Arrow 6"/>
          <p:cNvSpPr/>
          <p:nvPr/>
        </p:nvSpPr>
        <p:spPr>
          <a:xfrm>
            <a:off x="980034" y="5300886"/>
            <a:ext cx="735583" cy="4319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r>
              <a:rPr lang="en-GB" sz="900" b="1" dirty="0">
                <a:solidFill>
                  <a:prstClr val="white"/>
                </a:solidFill>
              </a:rPr>
              <a:t>Learner</a:t>
            </a:r>
          </a:p>
        </p:txBody>
      </p:sp>
      <p:sp>
        <p:nvSpPr>
          <p:cNvPr id="14" name="Left Arrow 13"/>
          <p:cNvSpPr/>
          <p:nvPr/>
        </p:nvSpPr>
        <p:spPr>
          <a:xfrm>
            <a:off x="1836167" y="5588869"/>
            <a:ext cx="735583" cy="4319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r>
              <a:rPr lang="en-GB" sz="900" b="1" dirty="0">
                <a:solidFill>
                  <a:prstClr val="white"/>
                </a:solidFill>
              </a:rPr>
              <a:t>Mentor</a:t>
            </a:r>
          </a:p>
        </p:txBody>
      </p:sp>
      <p:sp>
        <p:nvSpPr>
          <p:cNvPr id="18" name="Left Arrow 17"/>
          <p:cNvSpPr/>
          <p:nvPr/>
        </p:nvSpPr>
        <p:spPr>
          <a:xfrm>
            <a:off x="2571751" y="5805414"/>
            <a:ext cx="735583" cy="4319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anchor="ctr"/>
          <a:lstStyle/>
          <a:p>
            <a:pPr defTabSz="914306">
              <a:defRPr/>
            </a:pPr>
            <a:r>
              <a:rPr lang="en-GB" sz="900" b="1" dirty="0">
                <a:solidFill>
                  <a:prstClr val="white"/>
                </a:solidFill>
              </a:rPr>
              <a:t>Date</a:t>
            </a:r>
          </a:p>
        </p:txBody>
      </p:sp>
      <p:pic>
        <p:nvPicPr>
          <p:cNvPr id="10" name="Picture 9"/>
          <p:cNvPicPr>
            <a:picLocks noChangeAspect="1" noChangeArrowheads="1"/>
          </p:cNvPicPr>
          <p:nvPr/>
        </p:nvPicPr>
        <p:blipFill>
          <a:blip r:embed="rId3"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8150515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Watermark blu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1450"/>
            <a:ext cx="9144000"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Grp="1" noChangeArrowheads="1"/>
          </p:cNvSpPr>
          <p:nvPr>
            <p:ph type="title"/>
          </p:nvPr>
        </p:nvSpPr>
        <p:spPr>
          <a:noFill/>
        </p:spPr>
        <p:txBody>
          <a:bodyPr/>
          <a:lstStyle/>
          <a:p>
            <a:pPr eaLnBrk="1" hangingPunct="1"/>
            <a:r>
              <a:rPr lang="en-GB" altLang="en-US" sz="4000" b="1" dirty="0" smtClean="0">
                <a:solidFill>
                  <a:schemeClr val="tx2"/>
                </a:solidFill>
              </a:rPr>
              <a:t>Assessment and Evidence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0631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220982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a:xfrm>
            <a:off x="955476" y="0"/>
            <a:ext cx="7358063" cy="1714500"/>
          </a:xfrm>
        </p:spPr>
        <p:txBody>
          <a:bodyPr/>
          <a:lstStyle/>
          <a:p>
            <a:pPr eaLnBrk="1"/>
            <a:r>
              <a:rPr lang="en-US" sz="3100" b="1" dirty="0">
                <a:solidFill>
                  <a:srgbClr val="002060"/>
                </a:solidFill>
                <a:latin typeface="Calibri" pitchFamily="34" charset="0"/>
              </a:rPr>
              <a:t>Assessment Methods</a:t>
            </a:r>
          </a:p>
        </p:txBody>
      </p:sp>
      <p:sp>
        <p:nvSpPr>
          <p:cNvPr id="67587" name="Rectangle 2"/>
          <p:cNvSpPr>
            <a:spLocks noGrp="1" noChangeArrowheads="1"/>
          </p:cNvSpPr>
          <p:nvPr>
            <p:ph type="body" idx="1"/>
          </p:nvPr>
        </p:nvSpPr>
        <p:spPr>
          <a:xfrm>
            <a:off x="891853" y="1946672"/>
            <a:ext cx="4493865" cy="4018359"/>
          </a:xfrm>
        </p:spPr>
        <p:txBody>
          <a:bodyPr/>
          <a:lstStyle/>
          <a:p>
            <a:pPr eaLnBrk="1"/>
            <a:r>
              <a:rPr lang="en-US" sz="2200" dirty="0">
                <a:solidFill>
                  <a:srgbClr val="002060"/>
                </a:solidFill>
                <a:latin typeface="Calibri" pitchFamily="34" charset="0"/>
              </a:rPr>
              <a:t>Direct observation</a:t>
            </a:r>
          </a:p>
          <a:p>
            <a:pPr eaLnBrk="1"/>
            <a:r>
              <a:rPr lang="en-US" sz="2200" dirty="0">
                <a:solidFill>
                  <a:srgbClr val="002060"/>
                </a:solidFill>
                <a:latin typeface="Calibri" pitchFamily="34" charset="0"/>
              </a:rPr>
              <a:t>Simulation - best for skills assessment</a:t>
            </a:r>
          </a:p>
          <a:p>
            <a:pPr eaLnBrk="1"/>
            <a:r>
              <a:rPr lang="en-US" sz="2200" dirty="0">
                <a:solidFill>
                  <a:srgbClr val="002060"/>
                </a:solidFill>
                <a:latin typeface="Calibri" pitchFamily="34" charset="0"/>
              </a:rPr>
              <a:t>Discussion and probing questioning</a:t>
            </a:r>
          </a:p>
          <a:p>
            <a:pPr eaLnBrk="1"/>
            <a:r>
              <a:rPr lang="en-US" sz="2200" dirty="0">
                <a:solidFill>
                  <a:srgbClr val="002060"/>
                </a:solidFill>
                <a:latin typeface="Calibri" pitchFamily="34" charset="0"/>
              </a:rPr>
              <a:t>Written work - best for knowledge assessment</a:t>
            </a:r>
          </a:p>
          <a:p>
            <a:pPr eaLnBrk="1"/>
            <a:r>
              <a:rPr lang="en-US" sz="2200" dirty="0">
                <a:solidFill>
                  <a:srgbClr val="002060"/>
                </a:solidFill>
                <a:latin typeface="Calibri" pitchFamily="34" charset="0"/>
              </a:rPr>
              <a:t>Reflection/ witness testimonials</a:t>
            </a:r>
          </a:p>
        </p:txBody>
      </p:sp>
      <p:sp>
        <p:nvSpPr>
          <p:cNvPr id="67588" name="Rectangle 3"/>
          <p:cNvSpPr>
            <a:spLocks/>
          </p:cNvSpPr>
          <p:nvPr/>
        </p:nvSpPr>
        <p:spPr bwMode="auto">
          <a:xfrm>
            <a:off x="4436939" y="6509742"/>
            <a:ext cx="260077" cy="25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p>
            <a:fld id="{359846D1-6364-428F-B94E-D4B6E5D262DE}" type="slidenum">
              <a:rPr lang="en-US" sz="1300"/>
              <a:pPr/>
              <a:t>39</a:t>
            </a:fld>
            <a:endParaRPr lang="en-US"/>
          </a:p>
        </p:txBody>
      </p:sp>
      <p:pic>
        <p:nvPicPr>
          <p:cNvPr id="7" name="Picture 6"/>
          <p:cNvPicPr>
            <a:picLocks noChangeAspect="1" noChangeArrowheads="1"/>
          </p:cNvPicPr>
          <p:nvPr/>
        </p:nvPicPr>
        <p:blipFill>
          <a:blip r:embed="rId2"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184376509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Background</a:t>
            </a:r>
            <a:endParaRPr lang="en-GB" dirty="0">
              <a:solidFill>
                <a:schemeClr val="tx2"/>
              </a:solidFill>
            </a:endParaRPr>
          </a:p>
        </p:txBody>
      </p:sp>
      <p:sp>
        <p:nvSpPr>
          <p:cNvPr id="3" name="Content Placeholder 2"/>
          <p:cNvSpPr>
            <a:spLocks noGrp="1"/>
          </p:cNvSpPr>
          <p:nvPr>
            <p:ph idx="1"/>
          </p:nvPr>
        </p:nvSpPr>
        <p:spPr/>
        <p:txBody>
          <a:bodyPr>
            <a:normAutofit fontScale="92500"/>
          </a:bodyPr>
          <a:lstStyle/>
          <a:p>
            <a:r>
              <a:rPr lang="en-GB" dirty="0" smtClean="0">
                <a:solidFill>
                  <a:schemeClr val="tx2"/>
                </a:solidFill>
              </a:rPr>
              <a:t>Following the demise of the ENB, critical care Nurse education went through a period of change which resulted in a very fragmented period resulting in disparate courses being run across the country with varying success for critical care</a:t>
            </a:r>
          </a:p>
          <a:p>
            <a:r>
              <a:rPr lang="en-GB" dirty="0" smtClean="0">
                <a:solidFill>
                  <a:schemeClr val="tx2"/>
                </a:solidFill>
              </a:rPr>
              <a:t>The Critical </a:t>
            </a:r>
            <a:r>
              <a:rPr lang="en-GB" dirty="0">
                <a:solidFill>
                  <a:schemeClr val="tx2"/>
                </a:solidFill>
              </a:rPr>
              <a:t>C</a:t>
            </a:r>
            <a:r>
              <a:rPr lang="en-GB" dirty="0" smtClean="0">
                <a:solidFill>
                  <a:schemeClr val="tx2"/>
                </a:solidFill>
              </a:rPr>
              <a:t>are Lead Nurse Forum (CC3N) was formed and an educational “arm” of the group worked on producing Standards for Nurse </a:t>
            </a:r>
            <a:r>
              <a:rPr lang="en-GB" dirty="0">
                <a:solidFill>
                  <a:schemeClr val="tx2"/>
                </a:solidFill>
              </a:rPr>
              <a:t>E</a:t>
            </a:r>
            <a:r>
              <a:rPr lang="en-GB" dirty="0" smtClean="0">
                <a:solidFill>
                  <a:schemeClr val="tx2"/>
                </a:solidFill>
              </a:rPr>
              <a:t>ducation in Critical Care…..</a:t>
            </a:r>
          </a:p>
          <a:p>
            <a:endParaRPr lang="en-GB" dirty="0"/>
          </a:p>
        </p:txBody>
      </p:sp>
      <p:pic>
        <p:nvPicPr>
          <p:cNvPr id="4" name="Picture 3"/>
          <p:cNvPicPr>
            <a:picLocks noChangeAspect="1" noChangeArrowheads="1"/>
          </p:cNvPicPr>
          <p:nvPr/>
        </p:nvPicPr>
        <p:blipFill>
          <a:blip r:embed="rId2"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2801460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GB" altLang="en-US" smtClean="0"/>
          </a:p>
        </p:txBody>
      </p:sp>
      <p:sp>
        <p:nvSpPr>
          <p:cNvPr id="47107" name="Content Placeholder 2"/>
          <p:cNvSpPr>
            <a:spLocks noGrp="1"/>
          </p:cNvSpPr>
          <p:nvPr>
            <p:ph idx="1"/>
          </p:nvPr>
        </p:nvSpPr>
        <p:spPr/>
        <p:txBody>
          <a:bodyPr/>
          <a:lstStyle/>
          <a:p>
            <a:endParaRPr lang="en-GB" altLang="en-US" smtClean="0"/>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05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2"/>
                </a:solidFill>
              </a:rPr>
              <a:t>To Conclude….</a:t>
            </a:r>
            <a:endParaRPr lang="en-GB" b="1" dirty="0">
              <a:solidFill>
                <a:schemeClr val="tx2"/>
              </a:solidFill>
            </a:endParaRPr>
          </a:p>
        </p:txBody>
      </p:sp>
      <p:sp>
        <p:nvSpPr>
          <p:cNvPr id="3" name="Content Placeholder 2"/>
          <p:cNvSpPr>
            <a:spLocks noGrp="1"/>
          </p:cNvSpPr>
          <p:nvPr>
            <p:ph idx="1"/>
          </p:nvPr>
        </p:nvSpPr>
        <p:spPr>
          <a:xfrm>
            <a:off x="381000" y="1371600"/>
            <a:ext cx="8305800" cy="4754563"/>
          </a:xfrm>
        </p:spPr>
        <p:txBody>
          <a:bodyPr>
            <a:normAutofit fontScale="70000" lnSpcReduction="20000"/>
          </a:bodyPr>
          <a:lstStyle/>
          <a:p>
            <a:pPr>
              <a:defRPr/>
            </a:pPr>
            <a:r>
              <a:rPr lang="en-US" dirty="0">
                <a:solidFill>
                  <a:schemeClr val="tx2"/>
                </a:solidFill>
                <a:latin typeface="Calibri" pitchFamily="34" charset="0"/>
              </a:rPr>
              <a:t>The competency framework should be used in conjunction the </a:t>
            </a:r>
            <a:r>
              <a:rPr lang="en-US" i="1" dirty="0">
                <a:solidFill>
                  <a:schemeClr val="tx2"/>
                </a:solidFill>
                <a:latin typeface="Calibri" pitchFamily="34" charset="0"/>
              </a:rPr>
              <a:t>National Standards for Critical Care Nurse Education</a:t>
            </a:r>
            <a:r>
              <a:rPr lang="en-US" dirty="0">
                <a:solidFill>
                  <a:schemeClr val="tx2"/>
                </a:solidFill>
                <a:latin typeface="Calibri" pitchFamily="34" charset="0"/>
              </a:rPr>
              <a:t> and aims to</a:t>
            </a:r>
            <a:r>
              <a:rPr lang="en-US" dirty="0" smtClean="0">
                <a:solidFill>
                  <a:schemeClr val="tx2"/>
                </a:solidFill>
                <a:latin typeface="Calibri" pitchFamily="34" charset="0"/>
              </a:rPr>
              <a:t>:</a:t>
            </a:r>
            <a:endParaRPr lang="en-GB" dirty="0">
              <a:solidFill>
                <a:schemeClr val="tx2"/>
              </a:solidFill>
              <a:latin typeface="Calibri" pitchFamily="34" charset="0"/>
            </a:endParaRPr>
          </a:p>
          <a:p>
            <a:pPr marL="0" indent="0">
              <a:buNone/>
              <a:defRPr/>
            </a:pPr>
            <a:r>
              <a:rPr lang="en-US" dirty="0">
                <a:solidFill>
                  <a:schemeClr val="tx2"/>
                </a:solidFill>
                <a:latin typeface="Calibri" pitchFamily="34" charset="0"/>
              </a:rPr>
              <a:t> </a:t>
            </a:r>
            <a:endParaRPr lang="en-GB" dirty="0">
              <a:solidFill>
                <a:schemeClr val="tx2"/>
              </a:solidFill>
              <a:latin typeface="Calibri" pitchFamily="34" charset="0"/>
            </a:endParaRPr>
          </a:p>
          <a:p>
            <a:pPr>
              <a:defRPr/>
            </a:pPr>
            <a:r>
              <a:rPr lang="en-GB" dirty="0">
                <a:solidFill>
                  <a:schemeClr val="tx2"/>
                </a:solidFill>
                <a:latin typeface="Calibri" pitchFamily="34" charset="0"/>
              </a:rPr>
              <a:t>Provide clarity for organisations and describes what they can expect a competent critical care nurses to do within their role </a:t>
            </a:r>
          </a:p>
          <a:p>
            <a:pPr>
              <a:defRPr/>
            </a:pPr>
            <a:endParaRPr lang="en-GB" dirty="0">
              <a:solidFill>
                <a:schemeClr val="tx2"/>
              </a:solidFill>
              <a:latin typeface="Calibri" pitchFamily="34" charset="0"/>
            </a:endParaRPr>
          </a:p>
          <a:p>
            <a:pPr>
              <a:defRPr/>
            </a:pPr>
            <a:r>
              <a:rPr lang="en-GB" dirty="0">
                <a:solidFill>
                  <a:schemeClr val="tx2"/>
                </a:solidFill>
                <a:latin typeface="Calibri" pitchFamily="34" charset="0"/>
              </a:rPr>
              <a:t>Reduce variations in assessment of nurse competence across the critical care community</a:t>
            </a:r>
          </a:p>
          <a:p>
            <a:pPr>
              <a:defRPr/>
            </a:pPr>
            <a:endParaRPr lang="en-GB" dirty="0">
              <a:solidFill>
                <a:schemeClr val="tx2"/>
              </a:solidFill>
              <a:latin typeface="Calibri" pitchFamily="34" charset="0"/>
            </a:endParaRPr>
          </a:p>
          <a:p>
            <a:pPr>
              <a:defRPr/>
            </a:pPr>
            <a:r>
              <a:rPr lang="en-GB" dirty="0">
                <a:solidFill>
                  <a:schemeClr val="tx2"/>
                </a:solidFill>
                <a:latin typeface="Calibri" pitchFamily="34" charset="0"/>
              </a:rPr>
              <a:t>Provide a standardised approach to the competency assessment of critical care nurses undergoing post registration academic programmes of study</a:t>
            </a:r>
          </a:p>
          <a:p>
            <a:pPr>
              <a:defRPr/>
            </a:pPr>
            <a:endParaRPr lang="en-GB" dirty="0">
              <a:solidFill>
                <a:schemeClr val="tx2"/>
              </a:solidFill>
              <a:latin typeface="Calibri" pitchFamily="34" charset="0"/>
            </a:endParaRPr>
          </a:p>
          <a:p>
            <a:pPr>
              <a:defRPr/>
            </a:pPr>
            <a:r>
              <a:rPr lang="en-GB" dirty="0">
                <a:solidFill>
                  <a:schemeClr val="tx2"/>
                </a:solidFill>
                <a:latin typeface="Calibri" pitchFamily="34" charset="0"/>
              </a:rPr>
              <a:t>Provide a currency that allows recognition of competence between health care organisations</a:t>
            </a:r>
          </a:p>
          <a:p>
            <a:pPr marL="457200" lvl="1" indent="0">
              <a:buNone/>
            </a:pPr>
            <a:endParaRPr lang="en-GB" dirty="0"/>
          </a:p>
        </p:txBody>
      </p:sp>
      <p:pic>
        <p:nvPicPr>
          <p:cNvPr id="4" name="Picture 3"/>
          <p:cNvPicPr>
            <a:picLocks noChangeAspect="1" noChangeArrowheads="1"/>
          </p:cNvPicPr>
          <p:nvPr/>
        </p:nvPicPr>
        <p:blipFill>
          <a:blip r:embed="rId2"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2454041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t>
            </a:r>
            <a:endParaRPr lang="en-GB" b="1" dirty="0"/>
          </a:p>
        </p:txBody>
      </p:sp>
      <p:sp>
        <p:nvSpPr>
          <p:cNvPr id="3" name="Content Placeholder 2"/>
          <p:cNvSpPr>
            <a:spLocks noGrp="1"/>
          </p:cNvSpPr>
          <p:nvPr>
            <p:ph idx="1"/>
          </p:nvPr>
        </p:nvSpPr>
        <p:spPr>
          <a:xfrm>
            <a:off x="533400" y="1702031"/>
            <a:ext cx="8229600" cy="4525963"/>
          </a:xfrm>
        </p:spPr>
        <p:txBody>
          <a:bodyPr>
            <a:normAutofit/>
          </a:bodyPr>
          <a:lstStyle/>
          <a:p>
            <a:endParaRPr lang="en-GB" sz="2000" dirty="0" smtClean="0"/>
          </a:p>
        </p:txBody>
      </p:sp>
      <p:pic>
        <p:nvPicPr>
          <p:cNvPr id="4" name="Picture 3"/>
          <p:cNvPicPr>
            <a:picLocks noChangeAspect="1" noChangeArrowheads="1"/>
          </p:cNvPicPr>
          <p:nvPr/>
        </p:nvPicPr>
        <p:blipFill>
          <a:blip r:embed="rId2"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3216381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b="1" dirty="0" smtClean="0">
                <a:solidFill>
                  <a:schemeClr val="tx2"/>
                </a:solidFill>
              </a:rPr>
              <a:t>References</a:t>
            </a:r>
            <a:r>
              <a:rPr lang="en-GB" dirty="0" smtClean="0">
                <a:solidFill>
                  <a:schemeClr val="tx2"/>
                </a:solidFill>
              </a:rPr>
              <a:t> </a:t>
            </a:r>
            <a:endParaRPr lang="en-GB" dirty="0">
              <a:solidFill>
                <a:schemeClr val="tx2"/>
              </a:solidFill>
            </a:endParaRPr>
          </a:p>
        </p:txBody>
      </p:sp>
      <p:sp>
        <p:nvSpPr>
          <p:cNvPr id="3" name="Content Placeholder 2"/>
          <p:cNvSpPr>
            <a:spLocks noGrp="1"/>
          </p:cNvSpPr>
          <p:nvPr>
            <p:ph idx="1"/>
          </p:nvPr>
        </p:nvSpPr>
        <p:spPr/>
        <p:txBody>
          <a:bodyPr>
            <a:normAutofit fontScale="55000" lnSpcReduction="20000"/>
          </a:bodyPr>
          <a:lstStyle/>
          <a:p>
            <a:r>
              <a:rPr lang="en-GB" dirty="0">
                <a:solidFill>
                  <a:schemeClr val="tx2"/>
                </a:solidFill>
              </a:rPr>
              <a:t>Faculty of Intensive Care Medicine,  Intensive Care Society (2015) </a:t>
            </a:r>
            <a:r>
              <a:rPr lang="en-GB" dirty="0" smtClean="0">
                <a:solidFill>
                  <a:schemeClr val="tx2"/>
                </a:solidFill>
              </a:rPr>
              <a:t>Guidelines for the Provision of Intensive Care Services. </a:t>
            </a:r>
            <a:r>
              <a:rPr lang="en-GB" dirty="0">
                <a:solidFill>
                  <a:schemeClr val="tx2"/>
                </a:solidFill>
              </a:rPr>
              <a:t>1</a:t>
            </a:r>
            <a:r>
              <a:rPr lang="en-GB" baseline="30000" dirty="0">
                <a:solidFill>
                  <a:schemeClr val="tx2"/>
                </a:solidFill>
              </a:rPr>
              <a:t>st</a:t>
            </a:r>
            <a:r>
              <a:rPr lang="en-GB" dirty="0">
                <a:solidFill>
                  <a:schemeClr val="tx2"/>
                </a:solidFill>
              </a:rPr>
              <a:t> Edition.  </a:t>
            </a:r>
            <a:r>
              <a:rPr lang="en-GB" dirty="0" smtClean="0">
                <a:solidFill>
                  <a:schemeClr val="tx2"/>
                </a:solidFill>
              </a:rPr>
              <a:t>Joint standards committee. </a:t>
            </a:r>
            <a:r>
              <a:rPr lang="en-GB" dirty="0">
                <a:solidFill>
                  <a:schemeClr val="tx2"/>
                </a:solidFill>
              </a:rPr>
              <a:t>FICM, </a:t>
            </a:r>
            <a:r>
              <a:rPr lang="en-GB" dirty="0" smtClean="0">
                <a:solidFill>
                  <a:schemeClr val="tx2"/>
                </a:solidFill>
              </a:rPr>
              <a:t>ICS</a:t>
            </a:r>
          </a:p>
          <a:p>
            <a:pPr marL="0" indent="0">
              <a:buNone/>
            </a:pPr>
            <a:endParaRPr lang="en-GB" dirty="0">
              <a:solidFill>
                <a:schemeClr val="tx2"/>
              </a:solidFill>
            </a:endParaRPr>
          </a:p>
          <a:p>
            <a:r>
              <a:rPr lang="en-GB" dirty="0" smtClean="0">
                <a:solidFill>
                  <a:schemeClr val="tx2"/>
                </a:solidFill>
              </a:rPr>
              <a:t>Faculty of Intensive Care Medicine,  Intensive Care Society (2013)</a:t>
            </a:r>
            <a:r>
              <a:rPr lang="en-GB" dirty="0">
                <a:solidFill>
                  <a:schemeClr val="tx2"/>
                </a:solidFill>
              </a:rPr>
              <a:t> Core Standards for </a:t>
            </a:r>
            <a:r>
              <a:rPr lang="en-GB" dirty="0" smtClean="0">
                <a:solidFill>
                  <a:schemeClr val="tx2"/>
                </a:solidFill>
              </a:rPr>
              <a:t>ICU. 1</a:t>
            </a:r>
            <a:r>
              <a:rPr lang="en-GB" baseline="30000" dirty="0" smtClean="0">
                <a:solidFill>
                  <a:schemeClr val="tx2"/>
                </a:solidFill>
              </a:rPr>
              <a:t>st</a:t>
            </a:r>
            <a:r>
              <a:rPr lang="en-GB" dirty="0" smtClean="0">
                <a:solidFill>
                  <a:schemeClr val="tx2"/>
                </a:solidFill>
              </a:rPr>
              <a:t> Edition. Core standards working party. FICM, ICS</a:t>
            </a:r>
            <a:endParaRPr lang="en-GB" dirty="0">
              <a:solidFill>
                <a:schemeClr val="tx2"/>
              </a:solidFill>
            </a:endParaRPr>
          </a:p>
          <a:p>
            <a:endParaRPr lang="en-GB" dirty="0">
              <a:solidFill>
                <a:schemeClr val="tx2"/>
              </a:solidFill>
            </a:endParaRPr>
          </a:p>
          <a:p>
            <a:pPr lvl="0"/>
            <a:r>
              <a:rPr lang="en-GB" dirty="0">
                <a:solidFill>
                  <a:schemeClr val="tx2"/>
                </a:solidFill>
              </a:rPr>
              <a:t>National Competency Framework for Adult Critical Care </a:t>
            </a:r>
            <a:r>
              <a:rPr lang="en-GB" dirty="0" smtClean="0">
                <a:solidFill>
                  <a:schemeClr val="tx2"/>
                </a:solidFill>
              </a:rPr>
              <a:t>Nurses</a:t>
            </a:r>
            <a:r>
              <a:rPr lang="en-GB" dirty="0">
                <a:solidFill>
                  <a:schemeClr val="tx2"/>
                </a:solidFill>
              </a:rPr>
              <a:t> </a:t>
            </a:r>
            <a:r>
              <a:rPr lang="en-GB" dirty="0" smtClean="0">
                <a:solidFill>
                  <a:schemeClr val="tx2"/>
                </a:solidFill>
              </a:rPr>
              <a:t>(2015) </a:t>
            </a:r>
            <a:r>
              <a:rPr lang="en-GB" dirty="0">
                <a:solidFill>
                  <a:schemeClr val="tx2"/>
                </a:solidFill>
              </a:rPr>
              <a:t>Critical Care Nurse Education Review Forum on behalf of the Critical Care National Network Lead Nurse Forum (CC3N)</a:t>
            </a:r>
          </a:p>
          <a:p>
            <a:endParaRPr lang="en-GB" dirty="0">
              <a:solidFill>
                <a:schemeClr val="tx2"/>
              </a:solidFill>
            </a:endParaRPr>
          </a:p>
          <a:p>
            <a:pPr lvl="0"/>
            <a:r>
              <a:rPr lang="en-GB" dirty="0">
                <a:solidFill>
                  <a:schemeClr val="tx2"/>
                </a:solidFill>
              </a:rPr>
              <a:t>National Standards for Critical Care Nurse Education: A framework to improve educational outcomes and quality (</a:t>
            </a:r>
            <a:r>
              <a:rPr lang="en-GB" dirty="0" smtClean="0">
                <a:solidFill>
                  <a:schemeClr val="tx2"/>
                </a:solidFill>
              </a:rPr>
              <a:t>2012) </a:t>
            </a:r>
            <a:r>
              <a:rPr lang="en-GB" dirty="0">
                <a:solidFill>
                  <a:schemeClr val="tx2"/>
                </a:solidFill>
              </a:rPr>
              <a:t>Critical Care Nurse Education Review Forum on behalf of the Critical Care National Network Lead Nurse Forum (CC3N)</a:t>
            </a:r>
          </a:p>
          <a:p>
            <a:endParaRPr lang="en-GB" dirty="0">
              <a:solidFill>
                <a:schemeClr val="tx2"/>
              </a:solidFill>
            </a:endParaRPr>
          </a:p>
          <a:p>
            <a:pPr lvl="0"/>
            <a:r>
              <a:rPr lang="en-GB" dirty="0">
                <a:solidFill>
                  <a:schemeClr val="tx2"/>
                </a:solidFill>
              </a:rPr>
              <a:t>NMC Mentorship (2008) Standards to support learning and assessment in practice. NMC standards for mentors practice teachers and teachers.</a:t>
            </a:r>
          </a:p>
          <a:p>
            <a:endParaRPr lang="en-GB" dirty="0"/>
          </a:p>
        </p:txBody>
      </p:sp>
      <p:pic>
        <p:nvPicPr>
          <p:cNvPr id="4" name="Picture 3"/>
          <p:cNvPicPr>
            <a:picLocks noChangeAspect="1" noChangeArrowheads="1"/>
          </p:cNvPicPr>
          <p:nvPr/>
        </p:nvPicPr>
        <p:blipFill>
          <a:blip r:embed="rId2"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159839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Background</a:t>
            </a:r>
            <a:r>
              <a:rPr lang="en-GB" dirty="0" smtClean="0"/>
              <a:t> </a:t>
            </a:r>
            <a:endParaRPr lang="en-GB" dirty="0"/>
          </a:p>
        </p:txBody>
      </p:sp>
      <p:sp>
        <p:nvSpPr>
          <p:cNvPr id="4" name="Content Placeholder 3"/>
          <p:cNvSpPr>
            <a:spLocks noGrp="1"/>
          </p:cNvSpPr>
          <p:nvPr>
            <p:ph sz="half" idx="2"/>
          </p:nvPr>
        </p:nvSpPr>
        <p:spPr/>
        <p:txBody>
          <a:bodyPr/>
          <a:lstStyle/>
          <a:p>
            <a:r>
              <a:rPr lang="en-GB" dirty="0" smtClean="0">
                <a:solidFill>
                  <a:schemeClr val="tx2"/>
                </a:solidFill>
              </a:rPr>
              <a:t>The National Standards for Adult Critical </a:t>
            </a:r>
            <a:r>
              <a:rPr lang="en-GB" dirty="0">
                <a:solidFill>
                  <a:schemeClr val="tx2"/>
                </a:solidFill>
              </a:rPr>
              <a:t>C</a:t>
            </a:r>
            <a:r>
              <a:rPr lang="en-GB" dirty="0" smtClean="0">
                <a:solidFill>
                  <a:schemeClr val="tx2"/>
                </a:solidFill>
              </a:rPr>
              <a:t>are Nurse Education launched in 2012 and updated in 2016</a:t>
            </a:r>
            <a:endParaRPr lang="en-GB" dirty="0">
              <a:solidFill>
                <a:schemeClr val="tx2"/>
              </a:solidFill>
            </a:endParaRPr>
          </a:p>
        </p:txBody>
      </p:sp>
      <p:pic>
        <p:nvPicPr>
          <p:cNvPr id="5" name="Content Placeholder 3" descr="Nat Strds Adult CC Nurse Ed (1).pdf - Google Chrome"/>
          <p:cNvPicPr>
            <a:picLocks noGrp="1" noChangeAspect="1"/>
          </p:cNvPicPr>
          <p:nvPr>
            <p:ph sz="half" idx="1"/>
          </p:nvPr>
        </p:nvPicPr>
        <p:blipFill>
          <a:blip r:embed="rId2">
            <a:extLst>
              <a:ext uri="{28A0092B-C50C-407E-A947-70E740481C1C}">
                <a14:useLocalDpi xmlns:a14="http://schemas.microsoft.com/office/drawing/2010/main" val="0"/>
              </a:ext>
            </a:extLst>
          </a:blip>
          <a:srcRect l="26718" t="10562" r="28134" b="6264"/>
          <a:stretch>
            <a:fillRect/>
          </a:stretch>
        </p:blipFill>
        <p:spPr>
          <a:xfrm>
            <a:off x="884523" y="1600200"/>
            <a:ext cx="3183954" cy="4525963"/>
          </a:xfrm>
          <a:ln w="19050">
            <a:solidFill>
              <a:schemeClr val="tx1"/>
            </a:solid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225423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a:p>
        </p:txBody>
      </p:sp>
      <p:pic>
        <p:nvPicPr>
          <p:cNvPr id="1026" name="Picture 2" descr="C:\Users\samantha.cook\Desktop\P4130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431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Background</a:t>
            </a:r>
            <a:endParaRPr lang="en-GB" dirty="0">
              <a:solidFill>
                <a:schemeClr val="tx2"/>
              </a:solidFill>
            </a:endParaRPr>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r>
              <a:rPr lang="en-GB" dirty="0" smtClean="0">
                <a:solidFill>
                  <a:schemeClr val="tx2"/>
                </a:solidFill>
              </a:rPr>
              <a:t>The National Competency Framework for Registered Nurses in Adult Critical Care Step Competencies launched in 2012 and updated in 2015 </a:t>
            </a:r>
            <a:endParaRPr lang="en-GB" dirty="0">
              <a:solidFill>
                <a:schemeClr val="tx2"/>
              </a:solidFill>
            </a:endParaRPr>
          </a:p>
        </p:txBody>
      </p:sp>
      <p:pic>
        <p:nvPicPr>
          <p:cNvPr id="1026" name="Picture 2" descr="C:\Users\samantha.cook\Desktop\P41300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200"/>
            <a:ext cx="4267200" cy="49081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67217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2"/>
                </a:solidFill>
              </a:rPr>
              <a:t>What are the “Step” Documents? </a:t>
            </a:r>
            <a:endParaRPr lang="en-GB" dirty="0">
              <a:solidFill>
                <a:schemeClr val="tx2"/>
              </a:solidFill>
            </a:endParaRPr>
          </a:p>
        </p:txBody>
      </p:sp>
      <p:sp>
        <p:nvSpPr>
          <p:cNvPr id="7" name="Content Placeholder 6"/>
          <p:cNvSpPr>
            <a:spLocks noGrp="1"/>
          </p:cNvSpPr>
          <p:nvPr>
            <p:ph idx="1"/>
          </p:nvPr>
        </p:nvSpPr>
        <p:spPr/>
        <p:txBody>
          <a:bodyPr/>
          <a:lstStyle/>
          <a:p>
            <a:r>
              <a:rPr lang="en-GB" dirty="0" smtClean="0">
                <a:solidFill>
                  <a:schemeClr val="tx2"/>
                </a:solidFill>
              </a:rPr>
              <a:t>Developed by key critical care stakeholders, including those from practice and academia</a:t>
            </a:r>
          </a:p>
          <a:p>
            <a:r>
              <a:rPr lang="en-GB" dirty="0" smtClean="0">
                <a:solidFill>
                  <a:schemeClr val="tx2"/>
                </a:solidFill>
              </a:rPr>
              <a:t>Created Core / essential system based competencies to mirror the core curriculum outlined in the National Standards for Critical Care Nurse Education </a:t>
            </a:r>
          </a:p>
          <a:p>
            <a:r>
              <a:rPr lang="en-GB" dirty="0" smtClean="0">
                <a:solidFill>
                  <a:schemeClr val="tx2"/>
                </a:solidFill>
              </a:rPr>
              <a:t>Standardised language and terminology used</a:t>
            </a:r>
            <a:endParaRPr lang="en-GB" dirty="0">
              <a:solidFill>
                <a:schemeClr val="tx2"/>
              </a:solidFill>
            </a:endParaRPr>
          </a:p>
        </p:txBody>
      </p:sp>
      <p:pic>
        <p:nvPicPr>
          <p:cNvPr id="5" name="Picture 4"/>
          <p:cNvPicPr>
            <a:picLocks noChangeAspect="1" noChangeArrowheads="1"/>
          </p:cNvPicPr>
          <p:nvPr/>
        </p:nvPicPr>
        <p:blipFill>
          <a:blip r:embed="rId2"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2290367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Grp="1" noChangeArrowheads="1"/>
          </p:cNvSpPr>
          <p:nvPr>
            <p:ph type="title"/>
          </p:nvPr>
        </p:nvSpPr>
        <p:spPr/>
        <p:txBody>
          <a:bodyPr>
            <a:normAutofit/>
          </a:bodyPr>
          <a:lstStyle/>
          <a:p>
            <a:pPr eaLnBrk="1"/>
            <a:r>
              <a:rPr lang="en-US" b="1" dirty="0">
                <a:solidFill>
                  <a:srgbClr val="002060"/>
                </a:solidFill>
                <a:latin typeface="Calibri" pitchFamily="34" charset="0"/>
              </a:rPr>
              <a:t>What are Competencies</a:t>
            </a:r>
          </a:p>
        </p:txBody>
      </p:sp>
      <p:sp>
        <p:nvSpPr>
          <p:cNvPr id="50179" name="Rectangle 2"/>
          <p:cNvSpPr>
            <a:spLocks noGrp="1" noChangeArrowheads="1"/>
          </p:cNvSpPr>
          <p:nvPr>
            <p:ph type="body" idx="1"/>
          </p:nvPr>
        </p:nvSpPr>
        <p:spPr>
          <a:xfrm>
            <a:off x="905247" y="1570509"/>
            <a:ext cx="7358063" cy="4018359"/>
          </a:xfrm>
        </p:spPr>
        <p:txBody>
          <a:bodyPr>
            <a:normAutofit/>
          </a:bodyPr>
          <a:lstStyle/>
          <a:p>
            <a:pPr eaLnBrk="1"/>
            <a:r>
              <a:rPr lang="en-US" sz="2800" dirty="0">
                <a:solidFill>
                  <a:srgbClr val="002060"/>
                </a:solidFill>
                <a:latin typeface="Calibri" pitchFamily="34" charset="0"/>
              </a:rPr>
              <a:t>Competencies are statements describing </a:t>
            </a:r>
            <a:r>
              <a:rPr lang="en-US" sz="2800" dirty="0" err="1">
                <a:solidFill>
                  <a:srgbClr val="002060"/>
                </a:solidFill>
                <a:latin typeface="Calibri" pitchFamily="34" charset="0"/>
              </a:rPr>
              <a:t>behaviours</a:t>
            </a:r>
            <a:r>
              <a:rPr lang="en-US" sz="2800" dirty="0">
                <a:solidFill>
                  <a:srgbClr val="002060"/>
                </a:solidFill>
                <a:latin typeface="Calibri" pitchFamily="34" charset="0"/>
              </a:rPr>
              <a:t> that nurses believe are important for providing safe, effective and ethical care. </a:t>
            </a:r>
          </a:p>
          <a:p>
            <a:pPr eaLnBrk="1"/>
            <a:r>
              <a:rPr lang="en-US" sz="2800" dirty="0">
                <a:solidFill>
                  <a:srgbClr val="002060"/>
                </a:solidFill>
                <a:latin typeface="Calibri" pitchFamily="34" charset="0"/>
              </a:rPr>
              <a:t>They reflect the practice expectations described in standards of practice and the professional attributes required in a given nursing role, situation or practice setting </a:t>
            </a:r>
          </a:p>
        </p:txBody>
      </p:sp>
      <p:pic>
        <p:nvPicPr>
          <p:cNvPr id="6" name="Picture 5"/>
          <p:cNvPicPr>
            <a:picLocks noChangeAspect="1" noChangeArrowheads="1"/>
          </p:cNvPicPr>
          <p:nvPr/>
        </p:nvPicPr>
        <p:blipFill>
          <a:blip r:embed="rId2" cstate="print"/>
          <a:srcRect/>
          <a:stretch>
            <a:fillRect/>
          </a:stretch>
        </p:blipFill>
        <p:spPr bwMode="auto">
          <a:xfrm>
            <a:off x="6324600" y="5550693"/>
            <a:ext cx="2743200" cy="1307307"/>
          </a:xfrm>
          <a:prstGeom prst="rect">
            <a:avLst/>
          </a:prstGeom>
          <a:noFill/>
          <a:ln w="9525">
            <a:noFill/>
            <a:miter lim="800000"/>
            <a:headEnd/>
            <a:tailEnd/>
          </a:ln>
        </p:spPr>
      </p:pic>
    </p:spTree>
    <p:extLst>
      <p:ext uri="{BB962C8B-B14F-4D97-AF65-F5344CB8AC3E}">
        <p14:creationId xmlns:p14="http://schemas.microsoft.com/office/powerpoint/2010/main" val="245927342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1276</TotalTime>
  <Words>2704</Words>
  <Application>Microsoft Office PowerPoint</Application>
  <PresentationFormat>On-screen Show (4:3)</PresentationFormat>
  <Paragraphs>335</Paragraphs>
  <Slides>43</Slides>
  <Notes>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National Mentor Slides for those using the National Framework for Registered Nurse in Adult Critical Care  </vt:lpstr>
      <vt:lpstr>Introduction</vt:lpstr>
      <vt:lpstr>Learning Objectives</vt:lpstr>
      <vt:lpstr>Background</vt:lpstr>
      <vt:lpstr>Background </vt:lpstr>
      <vt:lpstr>PowerPoint Presentation</vt:lpstr>
      <vt:lpstr>Background</vt:lpstr>
      <vt:lpstr>What are the “Step” Documents? </vt:lpstr>
      <vt:lpstr>What are Competencies</vt:lpstr>
      <vt:lpstr>What is Competence?</vt:lpstr>
      <vt:lpstr>Cycle of Competence</vt:lpstr>
      <vt:lpstr>Principles of Implementation</vt:lpstr>
      <vt:lpstr>Step One</vt:lpstr>
      <vt:lpstr>Step 2 </vt:lpstr>
      <vt:lpstr>Step 3</vt:lpstr>
      <vt:lpstr>Adding Competencies</vt:lpstr>
      <vt:lpstr>Key Principles</vt:lpstr>
      <vt:lpstr>Essential Best Practice Principles</vt:lpstr>
      <vt:lpstr>Essential Best Practice Principles</vt:lpstr>
      <vt:lpstr>Essential Best Practice Principles</vt:lpstr>
      <vt:lpstr>Roles and Responsibilities of the Mentor</vt:lpstr>
      <vt:lpstr>Role and Responsibility of the Mentor</vt:lpstr>
      <vt:lpstr>Role and Responsibility of the Mentor</vt:lpstr>
      <vt:lpstr>Role and Responsibility of the Mentor</vt:lpstr>
      <vt:lpstr>Role and Responsibility of the Mentor</vt:lpstr>
      <vt:lpstr>Role and Responsibility of the Mentor</vt:lpstr>
      <vt:lpstr>How to complete the documents</vt:lpstr>
      <vt:lpstr>How to complete the documents</vt:lpstr>
      <vt:lpstr>How to complete the documents</vt:lpstr>
      <vt:lpstr>How to complete the documents</vt:lpstr>
      <vt:lpstr>How to complete the documents: Step One only</vt:lpstr>
      <vt:lpstr>How to complete the documents</vt:lpstr>
      <vt:lpstr>How to complete the documents</vt:lpstr>
      <vt:lpstr>How to complete the documents</vt:lpstr>
      <vt:lpstr>How to complete the documents</vt:lpstr>
      <vt:lpstr>How to complete the documents</vt:lpstr>
      <vt:lpstr>Assessment and Evidence</vt:lpstr>
      <vt:lpstr>PowerPoint Presentation</vt:lpstr>
      <vt:lpstr>Assessment Methods</vt:lpstr>
      <vt:lpstr>PowerPoint Presentation</vt:lpstr>
      <vt:lpstr>To Conclude….</vt:lpstr>
      <vt:lpstr> </vt:lpstr>
      <vt:lpstr> 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Competency Framework for Reg</dc:title>
  <dc:creator>Kynaston, Melanie</dc:creator>
  <cp:lastModifiedBy>Andrea Berry</cp:lastModifiedBy>
  <cp:revision>100</cp:revision>
  <cp:lastPrinted>2015-08-24T13:23:47Z</cp:lastPrinted>
  <dcterms:created xsi:type="dcterms:W3CDTF">2006-08-16T00:00:00Z</dcterms:created>
  <dcterms:modified xsi:type="dcterms:W3CDTF">2017-09-06T13:22:42Z</dcterms:modified>
</cp:coreProperties>
</file>